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566" r:id="rId10"/>
    <p:sldId id="577" r:id="rId11"/>
    <p:sldId id="571" r:id="rId12"/>
    <p:sldId id="593" r:id="rId13"/>
    <p:sldId id="562" r:id="rId14"/>
    <p:sldId id="558" r:id="rId15"/>
    <p:sldId id="570" r:id="rId16"/>
    <p:sldId id="559" r:id="rId17"/>
    <p:sldId id="557" r:id="rId18"/>
    <p:sldId id="561" r:id="rId19"/>
    <p:sldId id="581" r:id="rId20"/>
    <p:sldId id="594" r:id="rId21"/>
    <p:sldId id="583" r:id="rId22"/>
    <p:sldId id="585" r:id="rId23"/>
    <p:sldId id="584" r:id="rId24"/>
    <p:sldId id="588" r:id="rId25"/>
    <p:sldId id="587" r:id="rId26"/>
    <p:sldId id="591" r:id="rId27"/>
    <p:sldId id="592" r:id="rId28"/>
    <p:sldId id="595" r:id="rId29"/>
    <p:sldId id="596" r:id="rId30"/>
    <p:sldId id="262" r:id="rId31"/>
    <p:sldId id="553" r:id="rId32"/>
    <p:sldId id="549" r:id="rId33"/>
    <p:sldId id="554" r:id="rId34"/>
    <p:sldId id="551" r:id="rId35"/>
    <p:sldId id="586" r:id="rId36"/>
    <p:sldId id="589" r:id="rId37"/>
    <p:sldId id="567" r:id="rId38"/>
    <p:sldId id="548" r:id="rId39"/>
    <p:sldId id="563" r:id="rId40"/>
    <p:sldId id="568" r:id="rId41"/>
    <p:sldId id="569" r:id="rId42"/>
    <p:sldId id="555" r:id="rId43"/>
    <p:sldId id="572" r:id="rId44"/>
    <p:sldId id="543" r:id="rId45"/>
    <p:sldId id="540" r:id="rId46"/>
    <p:sldId id="556" r:id="rId47"/>
    <p:sldId id="542" r:id="rId48"/>
    <p:sldId id="523" r:id="rId49"/>
    <p:sldId id="526" r:id="rId50"/>
    <p:sldId id="544" r:id="rId51"/>
    <p:sldId id="522" r:id="rId52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28" d="100"/>
          <a:sy n="28" d="100"/>
        </p:scale>
        <p:origin x="60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2063" y="1143000"/>
            <a:ext cx="43338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712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46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17.xml"/><Relationship Id="rId40" Type="http://schemas.openxmlformats.org/officeDocument/2006/relationships/image" Target="../media/image450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0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8.png"/><Relationship Id="rId5" Type="http://schemas.openxmlformats.org/officeDocument/2006/relationships/image" Target="../media/image56.png"/><Relationship Id="rId10" Type="http://schemas.openxmlformats.org/officeDocument/2006/relationships/image" Target="../media/image28.pn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4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85.png"/><Relationship Id="rId7" Type="http://schemas.openxmlformats.org/officeDocument/2006/relationships/image" Target="../media/image80.png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77.png"/><Relationship Id="rId5" Type="http://schemas.openxmlformats.org/officeDocument/2006/relationships/image" Target="../media/image87.png"/><Relationship Id="rId10" Type="http://schemas.openxmlformats.org/officeDocument/2006/relationships/image" Target="../media/image76.png"/><Relationship Id="rId4" Type="http://schemas.openxmlformats.org/officeDocument/2006/relationships/image" Target="../media/image86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76.png"/><Relationship Id="rId10" Type="http://schemas.openxmlformats.org/officeDocument/2006/relationships/image" Target="../media/image89.png"/><Relationship Id="rId4" Type="http://schemas.openxmlformats.org/officeDocument/2006/relationships/image" Target="../media/image75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1.png"/><Relationship Id="rId5" Type="http://schemas.openxmlformats.org/officeDocument/2006/relationships/image" Target="../media/image76.png"/><Relationship Id="rId10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8.svg"/><Relationship Id="rId18" Type="http://schemas.openxmlformats.org/officeDocument/2006/relationships/image" Target="../media/image72.png"/><Relationship Id="rId26" Type="http://schemas.openxmlformats.org/officeDocument/2006/relationships/image" Target="../media/image106.png"/><Relationship Id="rId3" Type="http://schemas.openxmlformats.org/officeDocument/2006/relationships/image" Target="../media/image92.png"/><Relationship Id="rId21" Type="http://schemas.openxmlformats.org/officeDocument/2006/relationships/image" Target="../media/image88.png"/><Relationship Id="rId7" Type="http://schemas.openxmlformats.org/officeDocument/2006/relationships/image" Target="../media/image14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1.png"/><Relationship Id="rId20" Type="http://schemas.openxmlformats.org/officeDocument/2006/relationships/image" Target="../media/image83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6.png"/><Relationship Id="rId24" Type="http://schemas.openxmlformats.org/officeDocument/2006/relationships/image" Target="../media/image105.png"/><Relationship Id="rId5" Type="http://schemas.openxmlformats.org/officeDocument/2006/relationships/image" Target="../media/image93.png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81.png"/><Relationship Id="rId4" Type="http://schemas.openxmlformats.org/officeDocument/2006/relationships/image" Target="../media/image1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3.png"/><Relationship Id="rId27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5.png"/><Relationship Id="rId18" Type="http://schemas.openxmlformats.org/officeDocument/2006/relationships/image" Target="../media/image51.png"/><Relationship Id="rId3" Type="http://schemas.openxmlformats.org/officeDocument/2006/relationships/image" Target="../media/image80.png"/><Relationship Id="rId21" Type="http://schemas.openxmlformats.org/officeDocument/2006/relationships/image" Target="../media/image44.png"/><Relationship Id="rId7" Type="http://schemas.openxmlformats.org/officeDocument/2006/relationships/image" Target="../media/image112.png"/><Relationship Id="rId12" Type="http://schemas.openxmlformats.org/officeDocument/2006/relationships/image" Target="../media/image114.png"/><Relationship Id="rId17" Type="http://schemas.openxmlformats.org/officeDocument/2006/relationships/image" Target="../media/image117.png"/><Relationship Id="rId2" Type="http://schemas.openxmlformats.org/officeDocument/2006/relationships/image" Target="../media/image110.png"/><Relationship Id="rId16" Type="http://schemas.openxmlformats.org/officeDocument/2006/relationships/image" Target="../media/image8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5" Type="http://schemas.openxmlformats.org/officeDocument/2006/relationships/image" Target="../media/image75.png"/><Relationship Id="rId23" Type="http://schemas.openxmlformats.org/officeDocument/2006/relationships/image" Target="../media/image74.png"/><Relationship Id="rId10" Type="http://schemas.openxmlformats.org/officeDocument/2006/relationships/image" Target="../media/image91.png"/><Relationship Id="rId19" Type="http://schemas.openxmlformats.org/officeDocument/2006/relationships/image" Target="../media/image118.png"/><Relationship Id="rId4" Type="http://schemas.openxmlformats.org/officeDocument/2006/relationships/image" Target="../media/image58.png"/><Relationship Id="rId9" Type="http://schemas.openxmlformats.org/officeDocument/2006/relationships/image" Target="../media/image11.png"/><Relationship Id="rId14" Type="http://schemas.openxmlformats.org/officeDocument/2006/relationships/image" Target="../media/image116.png"/><Relationship Id="rId2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3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46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39.xml"/><Relationship Id="rId40" Type="http://schemas.openxmlformats.org/officeDocument/2006/relationships/image" Target="../media/image450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0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18.pn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4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8.png"/><Relationship Id="rId9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42.png"/><Relationship Id="rId9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orchestration 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E0093DE-7A10-48E8-9447-181DB86F191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111980-BB37-4658-B715-A5A44124C55E}"/>
              </a:ext>
            </a:extLst>
          </p:cNvPr>
          <p:cNvGrpSpPr/>
          <p:nvPr/>
        </p:nvGrpSpPr>
        <p:grpSpPr>
          <a:xfrm>
            <a:off x="5319687" y="3979543"/>
            <a:ext cx="9659987" cy="4329744"/>
            <a:chOff x="5319687" y="8248762"/>
            <a:chExt cx="9659987" cy="43297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6871B0-5579-4211-9674-609E79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9687" y="8248762"/>
              <a:ext cx="9659987" cy="432974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7E6E5-F03B-4D76-B252-F472E96B833E}"/>
                </a:ext>
              </a:extLst>
            </p:cNvPr>
            <p:cNvSpPr txBox="1"/>
            <p:nvPr/>
          </p:nvSpPr>
          <p:spPr>
            <a:xfrm>
              <a:off x="10790339" y="8747200"/>
              <a:ext cx="371565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800" b="0" i="0" u="none" strike="noStrike" baseline="0" dirty="0">
                  <a:effectLst>
                    <a:glow rad="685800">
                      <a:srgbClr val="FDFFDA">
                        <a:alpha val="43000"/>
                      </a:srgbClr>
                    </a:glow>
                  </a:effectLst>
                  <a:latin typeface="CIDFont+F3"/>
                </a:rPr>
                <a:t>A matrix heat chart</a:t>
              </a:r>
              <a:endParaRPr lang="en-US" sz="480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8A2A9A-B01D-42EA-A3C5-34316642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57843" y="10592110"/>
              <a:ext cx="986830" cy="1785001"/>
            </a:xfrm>
            <a:prstGeom prst="rect">
              <a:avLst/>
            </a:prstGeom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E45-23A0-4560-A76A-19B08678304F}"/>
              </a:ext>
            </a:extLst>
          </p:cNvPr>
          <p:cNvSpPr txBox="1"/>
          <p:nvPr/>
        </p:nvSpPr>
        <p:spPr>
          <a:xfrm>
            <a:off x="4423933" y="8904701"/>
            <a:ext cx="11451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Customization of views according to the "distance" between artefacts </a:t>
            </a:r>
          </a:p>
          <a:p>
            <a:pPr marL="1028700" marR="0" lvl="1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Socio-technical traceability language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/ Intensity valuation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1713947" y="519765"/>
            <a:ext cx="317634" cy="317634"/>
          </a:xfrm>
          <a:prstGeom prst="flowChartConnector">
            <a:avLst/>
          </a:prstGeom>
          <a:solidFill>
            <a:srgbClr val="FDFFDA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E32A3-F99D-4418-B8D9-2D77932FC1E0}"/>
              </a:ext>
            </a:extLst>
          </p:cNvPr>
          <p:cNvGrpSpPr/>
          <p:nvPr/>
        </p:nvGrpSpPr>
        <p:grpSpPr>
          <a:xfrm>
            <a:off x="2010444" y="3853431"/>
            <a:ext cx="17682985" cy="7928314"/>
            <a:chOff x="3775587" y="5987846"/>
            <a:chExt cx="12191996" cy="5466383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90F342D1-8E57-4B7C-852D-77CC7F0C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5587" y="5987846"/>
              <a:ext cx="12191996" cy="5466383"/>
            </a:xfrm>
            <a:prstGeom prst="rect">
              <a:avLst/>
            </a:prstGeom>
            <a:grpFill/>
            <a:ln cap="flat">
              <a:noFill/>
            </a:ln>
          </p:spPr>
        </p:pic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C6A8E5C-2501-444B-8386-EA5EABAC7838}"/>
                </a:ext>
              </a:extLst>
            </p:cNvPr>
            <p:cNvSpPr/>
            <p:nvPr/>
          </p:nvSpPr>
          <p:spPr>
            <a:xfrm>
              <a:off x="13391226" y="649798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57047208-71F4-4198-BF8A-0D9179082CD4}"/>
                </a:ext>
              </a:extLst>
            </p:cNvPr>
            <p:cNvSpPr/>
            <p:nvPr/>
          </p:nvSpPr>
          <p:spPr>
            <a:xfrm>
              <a:off x="5479260" y="7017750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2047189-73C4-4CAD-8B20-2616D44FFD6B}"/>
                </a:ext>
              </a:extLst>
            </p:cNvPr>
            <p:cNvSpPr/>
            <p:nvPr/>
          </p:nvSpPr>
          <p:spPr>
            <a:xfrm>
              <a:off x="5479260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692350B1-3987-4986-84CC-2F50277AF443}"/>
                </a:ext>
              </a:extLst>
            </p:cNvPr>
            <p:cNvSpPr/>
            <p:nvPr/>
          </p:nvSpPr>
          <p:spPr>
            <a:xfrm>
              <a:off x="5479260" y="759526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F15F12A5-DB06-44AC-AD77-B527039753FC}"/>
                </a:ext>
              </a:extLst>
            </p:cNvPr>
            <p:cNvSpPr/>
            <p:nvPr/>
          </p:nvSpPr>
          <p:spPr>
            <a:xfrm>
              <a:off x="5479260" y="9991957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E70EBA9E-2276-4C3E-B88E-64D276CAFE5C}"/>
                </a:ext>
              </a:extLst>
            </p:cNvPr>
            <p:cNvSpPr/>
            <p:nvPr/>
          </p:nvSpPr>
          <p:spPr>
            <a:xfrm>
              <a:off x="15489534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2a</a:t>
              </a:r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7D93B6AB-65F7-42C4-9015-70AF33C478EA}"/>
                </a:ext>
              </a:extLst>
            </p:cNvPr>
            <p:cNvSpPr/>
            <p:nvPr/>
          </p:nvSpPr>
          <p:spPr>
            <a:xfrm>
              <a:off x="15489534" y="889467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s-ES" sz="2400" dirty="0"/>
                <a:t>2</a:t>
              </a:r>
              <a:r>
                <a:rPr lang="en-US" sz="2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491E1D7-568A-48BC-8E3D-FF7B9FE04B9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D2406B4-FDB9-4C03-B9A6-DF1F9DC2A16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0DC0609-F5A0-4D0B-8842-EA3F9513144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325DE7-B0E6-4ED8-989B-5DC05B40A5DA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8F26B5C-ECC1-49EB-A2BA-489C791D01F3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0" name="Title 1">
            <a:extLst>
              <a:ext uri="{FF2B5EF4-FFF2-40B4-BE49-F238E27FC236}">
                <a16:creationId xmlns:a16="http://schemas.microsoft.com/office/drawing/2014/main" id="{79887D3B-0FBF-4AB5-97C1-68BB775FC166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FF55F9-37BE-4845-BC70-5FB2F50B0D1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FBE8BA-734A-430E-B851-9C2195A1121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E3F0319-D7E7-488E-8CB1-9E5B94ECDFA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6240023" cy="1549453"/>
            <a:chOff x="6672434" y="3594058"/>
            <a:chExt cx="6240023" cy="1549453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387939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in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04963" y="2118523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44409361-EC16-49F5-8D55-D87A45A716A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C3927-9282-4F2A-B605-EBD38E586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45" y="3958847"/>
            <a:ext cx="7523058" cy="4696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95616-6B2A-4909-B1C5-8626218AC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264" y="3928720"/>
            <a:ext cx="7523058" cy="468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870825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790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1E35D18D-359C-486B-B1B9-78C29FB45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6000"/>
          </a:blip>
          <a:srcRect l="-1" r="21230"/>
          <a:stretch/>
        </p:blipFill>
        <p:spPr>
          <a:xfrm>
            <a:off x="13526832" y="7966516"/>
            <a:ext cx="6772531" cy="6481322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A1C90C61-3321-4D03-921F-B7E5526F47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9000"/>
          </a:blip>
          <a:srcRect l="11747"/>
          <a:stretch/>
        </p:blipFill>
        <p:spPr>
          <a:xfrm>
            <a:off x="-1" y="8702936"/>
            <a:ext cx="9138177" cy="5744902"/>
          </a:xfrm>
          <a:prstGeom prst="rect">
            <a:avLst/>
          </a:prstGeom>
        </p:spPr>
      </p:pic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011209" y="9332656"/>
            <a:ext cx="6920001" cy="4846068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93212" tIns="46607" rIns="93212" bIns="46607" anchor="ctr" anchorCtr="1" compatLnSpc="1">
            <a:noAutofit/>
          </a:bodyPr>
          <a:lstStyle/>
          <a:p>
            <a:pPr algn="ctr" defTabSz="46609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35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1348C33-5136-40B6-9FBD-7BFF6669C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931" y="9879964"/>
            <a:ext cx="6772549" cy="42264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3924082" y="1384082"/>
            <a:ext cx="14407318" cy="3712560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93212" tIns="279636" rIns="93212" bIns="46607" anchor="t" anchorCtr="1" compatLnSpc="1">
            <a:noAutofit/>
          </a:bodyPr>
          <a:lstStyle/>
          <a:p>
            <a:pPr algn="ctr" defTabSz="36520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54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Orchestrus: Analyzing Papyrus DSL artefacts relationship</a:t>
            </a:r>
          </a:p>
        </p:txBody>
      </p:sp>
      <p:sp>
        <p:nvSpPr>
          <p:cNvPr id="4" name="Arrow: Right 104">
            <a:extLst>
              <a:ext uri="{FF2B5EF4-FFF2-40B4-BE49-F238E27FC236}">
                <a16:creationId xmlns:a16="http://schemas.microsoft.com/office/drawing/2014/main" id="{9D34893D-A2F9-4BC1-8C25-B63EEDD55FFB}"/>
              </a:ext>
            </a:extLst>
          </p:cNvPr>
          <p:cNvSpPr/>
          <p:nvPr/>
        </p:nvSpPr>
        <p:spPr>
          <a:xfrm>
            <a:off x="3706684" y="3308858"/>
            <a:ext cx="725794" cy="6971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BFBFBF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87386" tIns="43698" rIns="87386" bIns="43698" anchor="ctr" anchorCtr="1" compatLnSpc="1">
            <a:no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37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" name="Group 136">
            <a:extLst>
              <a:ext uri="{FF2B5EF4-FFF2-40B4-BE49-F238E27FC236}">
                <a16:creationId xmlns:a16="http://schemas.microsoft.com/office/drawing/2014/main" id="{831185B5-1955-4299-8739-AD3C03C5DED4}"/>
              </a:ext>
            </a:extLst>
          </p:cNvPr>
          <p:cNvGrpSpPr/>
          <p:nvPr/>
        </p:nvGrpSpPr>
        <p:grpSpPr>
          <a:xfrm>
            <a:off x="1824185" y="2906186"/>
            <a:ext cx="2046942" cy="1512409"/>
            <a:chOff x="62362" y="1545006"/>
            <a:chExt cx="2008032" cy="1483661"/>
          </a:xfrm>
        </p:grpSpPr>
        <p:grpSp>
          <p:nvGrpSpPr>
            <p:cNvPr id="6" name="Group 94">
              <a:extLst>
                <a:ext uri="{FF2B5EF4-FFF2-40B4-BE49-F238E27FC236}">
                  <a16:creationId xmlns:a16="http://schemas.microsoft.com/office/drawing/2014/main" id="{5BB93F05-9CB7-4342-9EDF-856D6A42C93C}"/>
                </a:ext>
              </a:extLst>
            </p:cNvPr>
            <p:cNvGrpSpPr/>
            <p:nvPr/>
          </p:nvGrpSpPr>
          <p:grpSpPr>
            <a:xfrm>
              <a:off x="183097" y="2361905"/>
              <a:ext cx="853777" cy="666762"/>
              <a:chOff x="183097" y="2361905"/>
              <a:chExt cx="853777" cy="666762"/>
            </a:xfrm>
          </p:grpSpPr>
          <p:pic>
            <p:nvPicPr>
              <p:cNvPr id="7" name="Picture 89">
                <a:extLst>
                  <a:ext uri="{FF2B5EF4-FFF2-40B4-BE49-F238E27FC236}">
                    <a16:creationId xmlns:a16="http://schemas.microsoft.com/office/drawing/2014/main" id="{287EA8B5-1A16-44C8-A92C-A8ABEFCEA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097" y="2361905"/>
                <a:ext cx="853777" cy="64840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8" name="TextBox 90">
                <a:extLst>
                  <a:ext uri="{FF2B5EF4-FFF2-40B4-BE49-F238E27FC236}">
                    <a16:creationId xmlns:a16="http://schemas.microsoft.com/office/drawing/2014/main" id="{1E971E6E-8795-4881-AC1F-14C4B4B520CD}"/>
                  </a:ext>
                </a:extLst>
              </p:cNvPr>
              <p:cNvSpPr txBox="1"/>
              <p:nvPr/>
            </p:nvSpPr>
            <p:spPr>
              <a:xfrm>
                <a:off x="256112" y="2628292"/>
                <a:ext cx="625171" cy="400375"/>
              </a:xfrm>
              <a:prstGeom prst="rect">
                <a:avLst/>
              </a:prstGeom>
              <a:noFill/>
              <a:ln w="9528" cap="flat">
                <a:noFill/>
                <a:prstDash val="solid"/>
                <a:miter/>
              </a:ln>
              <a:effectLst/>
            </p:spPr>
            <p:txBody>
              <a:bodyPr vert="horz" wrap="none" lIns="87386" tIns="43698" rIns="87386" bIns="43698" anchor="t" anchorCtr="0" compatLnSpc="1">
                <a:spAutoFit/>
              </a:bodyPr>
              <a:lstStyle/>
              <a:p>
                <a:pPr defTabSz="436969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039" kern="0" dirty="0">
                    <a:solidFill>
                      <a:srgbClr val="000000"/>
                    </a:solidFill>
                    <a:effectLst>
                      <a:glow rad="228600">
                        <a:schemeClr val="bg1"/>
                      </a:glow>
                    </a:effectLst>
                    <a:latin typeface="Calibri"/>
                  </a:rPr>
                  <a:t>Java</a:t>
                </a:r>
              </a:p>
            </p:txBody>
          </p:sp>
        </p:grpSp>
        <p:grpSp>
          <p:nvGrpSpPr>
            <p:cNvPr id="9" name="Group 92">
              <a:extLst>
                <a:ext uri="{FF2B5EF4-FFF2-40B4-BE49-F238E27FC236}">
                  <a16:creationId xmlns:a16="http://schemas.microsoft.com/office/drawing/2014/main" id="{24AE9904-B1EB-478F-8EE1-41B425D1CFB5}"/>
                </a:ext>
              </a:extLst>
            </p:cNvPr>
            <p:cNvGrpSpPr/>
            <p:nvPr/>
          </p:nvGrpSpPr>
          <p:grpSpPr>
            <a:xfrm>
              <a:off x="62362" y="1545006"/>
              <a:ext cx="1234312" cy="837304"/>
              <a:chOff x="62362" y="1545006"/>
              <a:chExt cx="1234312" cy="837304"/>
            </a:xfrm>
          </p:grpSpPr>
          <p:pic>
            <p:nvPicPr>
              <p:cNvPr id="10" name="Picture 83">
                <a:extLst>
                  <a:ext uri="{FF2B5EF4-FFF2-40B4-BE49-F238E27FC236}">
                    <a16:creationId xmlns:a16="http://schemas.microsoft.com/office/drawing/2014/main" id="{5957C4DA-FFA8-44C0-AD49-19F71ECE4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1" name="Picture 84">
                <a:extLst>
                  <a:ext uri="{FF2B5EF4-FFF2-40B4-BE49-F238E27FC236}">
                    <a16:creationId xmlns:a16="http://schemas.microsoft.com/office/drawing/2014/main" id="{3AE4A391-7B34-449C-A24F-831C10112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2" name="Picture 85">
                <a:extLst>
                  <a:ext uri="{FF2B5EF4-FFF2-40B4-BE49-F238E27FC236}">
                    <a16:creationId xmlns:a16="http://schemas.microsoft.com/office/drawing/2014/main" id="{D529A91F-273F-4ECE-B150-8EC709CD8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3" name="Picture 86">
                <a:extLst>
                  <a:ext uri="{FF2B5EF4-FFF2-40B4-BE49-F238E27FC236}">
                    <a16:creationId xmlns:a16="http://schemas.microsoft.com/office/drawing/2014/main" id="{E5A99F30-B75B-4CE5-85C1-368B1DDCB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" name="Picture 87">
                <a:extLst>
                  <a:ext uri="{FF2B5EF4-FFF2-40B4-BE49-F238E27FC236}">
                    <a16:creationId xmlns:a16="http://schemas.microsoft.com/office/drawing/2014/main" id="{B7CF6039-4434-4613-AD79-05C7239EA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15" name="TextBox 82">
                <a:extLst>
                  <a:ext uri="{FF2B5EF4-FFF2-40B4-BE49-F238E27FC236}">
                    <a16:creationId xmlns:a16="http://schemas.microsoft.com/office/drawing/2014/main" id="{56D8CBFC-0B6F-4DA7-893B-1BD077F8AAFA}"/>
                  </a:ext>
                </a:extLst>
              </p:cNvPr>
              <p:cNvSpPr txBox="1"/>
              <p:nvPr/>
            </p:nvSpPr>
            <p:spPr>
              <a:xfrm>
                <a:off x="62362" y="1981935"/>
                <a:ext cx="1234312" cy="400375"/>
              </a:xfrm>
              <a:prstGeom prst="rect">
                <a:avLst/>
              </a:prstGeom>
              <a:noFill/>
              <a:ln w="9528" cap="flat">
                <a:noFill/>
                <a:prstDash val="solid"/>
                <a:miter/>
              </a:ln>
              <a:effectLst/>
            </p:spPr>
            <p:txBody>
              <a:bodyPr vert="horz" wrap="none" lIns="87386" tIns="43698" rIns="87386" bIns="43698" anchor="t" anchorCtr="0" compatLnSpc="1">
                <a:spAutoFit/>
              </a:bodyPr>
              <a:lstStyle/>
              <a:p>
                <a:pPr defTabSz="436969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039" kern="0" dirty="0">
                    <a:solidFill>
                      <a:srgbClr val="000000"/>
                    </a:solidFill>
                    <a:effectLst>
                      <a:glow rad="228600">
                        <a:schemeClr val="bg1"/>
                      </a:glow>
                    </a:effectLst>
                    <a:latin typeface="Calibri"/>
                  </a:rPr>
                  <a:t>XML </a:t>
                </a:r>
                <a:r>
                  <a:rPr lang="en-US" sz="2039" i="1" kern="0" dirty="0">
                    <a:solidFill>
                      <a:srgbClr val="000000"/>
                    </a:solidFill>
                    <a:effectLst>
                      <a:glow rad="228600">
                        <a:schemeClr val="bg1"/>
                      </a:glow>
                    </a:effectLst>
                    <a:latin typeface="Calibri"/>
                  </a:rPr>
                  <a:t>et al.</a:t>
                </a:r>
                <a:endParaRPr lang="en-US" sz="2039" kern="0" dirty="0">
                  <a:solidFill>
                    <a:srgbClr val="000000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16" name="Group 93">
              <a:extLst>
                <a:ext uri="{FF2B5EF4-FFF2-40B4-BE49-F238E27FC236}">
                  <a16:creationId xmlns:a16="http://schemas.microsoft.com/office/drawing/2014/main" id="{9FB4E1FE-415D-4162-88B1-EE522E98736B}"/>
                </a:ext>
              </a:extLst>
            </p:cNvPr>
            <p:cNvGrpSpPr/>
            <p:nvPr/>
          </p:nvGrpSpPr>
          <p:grpSpPr>
            <a:xfrm>
              <a:off x="1023058" y="1696729"/>
              <a:ext cx="1047336" cy="1081927"/>
              <a:chOff x="1023058" y="1696729"/>
              <a:chExt cx="1047336" cy="1081927"/>
            </a:xfrm>
          </p:grpSpPr>
          <p:pic>
            <p:nvPicPr>
              <p:cNvPr id="17" name="Picture 76">
                <a:extLst>
                  <a:ext uri="{FF2B5EF4-FFF2-40B4-BE49-F238E27FC236}">
                    <a16:creationId xmlns:a16="http://schemas.microsoft.com/office/drawing/2014/main" id="{0D07BEBA-7997-46BF-B479-16786A35F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3058" y="2088379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" name="Picture 77">
                <a:extLst>
                  <a:ext uri="{FF2B5EF4-FFF2-40B4-BE49-F238E27FC236}">
                    <a16:creationId xmlns:a16="http://schemas.microsoft.com/office/drawing/2014/main" id="{0DA820EF-5240-45AE-94E9-8953BB99F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5281" y="1696729"/>
                <a:ext cx="885113" cy="764579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19" name="TextBox 79">
                <a:extLst>
                  <a:ext uri="{FF2B5EF4-FFF2-40B4-BE49-F238E27FC236}">
                    <a16:creationId xmlns:a16="http://schemas.microsoft.com/office/drawing/2014/main" id="{E52793A9-0B60-453B-AE83-9C0DC000D906}"/>
                  </a:ext>
                </a:extLst>
              </p:cNvPr>
              <p:cNvSpPr txBox="1"/>
              <p:nvPr/>
            </p:nvSpPr>
            <p:spPr>
              <a:xfrm>
                <a:off x="1284658" y="2378281"/>
                <a:ext cx="597921" cy="400375"/>
              </a:xfrm>
              <a:prstGeom prst="rect">
                <a:avLst/>
              </a:prstGeom>
              <a:noFill/>
              <a:ln w="9528" cap="flat">
                <a:noFill/>
                <a:prstDash val="solid"/>
                <a:miter/>
              </a:ln>
              <a:effectLst/>
            </p:spPr>
            <p:txBody>
              <a:bodyPr vert="horz" wrap="none" lIns="87386" tIns="43698" rIns="87386" bIns="43698" anchor="t" anchorCtr="0" compatLnSpc="1">
                <a:spAutoFit/>
              </a:bodyPr>
              <a:lstStyle/>
              <a:p>
                <a:pPr defTabSz="436969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039" kern="0">
                    <a:solidFill>
                      <a:srgbClr val="000000"/>
                    </a:solidFill>
                    <a:effectLst>
                      <a:glow rad="228600">
                        <a:schemeClr val="bg1"/>
                      </a:glow>
                    </a:effectLst>
                    <a:latin typeface="Calibri"/>
                  </a:rPr>
                  <a:t>XMI</a:t>
                </a:r>
              </a:p>
            </p:txBody>
          </p:sp>
        </p:grpSp>
      </p:grp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006949" y="5268853"/>
            <a:ext cx="1810543" cy="1437987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none" lIns="87386" tIns="43698" rIns="87386" bIns="43698" anchor="t" anchorCtr="0" compatLnSpc="1">
            <a:spAutoFit/>
          </a:bodyPr>
          <a:lstStyle/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49087" y="3158016"/>
            <a:ext cx="1845753" cy="172146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050592" y="2247302"/>
            <a:ext cx="2523896" cy="855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433956" y="4463565"/>
            <a:ext cx="1757163" cy="4481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36520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94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7567592" y="6231703"/>
            <a:ext cx="1489889" cy="2215692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707152" y="3452789"/>
            <a:ext cx="1210774" cy="86814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87386" tIns="43698" rIns="87386" bIns="43698" anchor="ctr" anchorCtr="1" compatLnSpc="1">
              <a:noAutofit/>
            </a:bodyPr>
            <a:lstStyle/>
            <a:p>
              <a:pPr algn="ctr" defTabSz="43697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337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8310353" y="4908486"/>
            <a:ext cx="4372" cy="1118543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325658" y="4467277"/>
            <a:ext cx="1757163" cy="4481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36520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94" b="1" kern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598852" y="3452865"/>
            <a:ext cx="1210104" cy="868072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87386" tIns="43698" rIns="87386" bIns="43698" anchor="ctr" anchorCtr="1" compatLnSpc="1">
              <a:noAutofit/>
            </a:bodyPr>
            <a:lstStyle/>
            <a:p>
              <a:pPr algn="ctr" defTabSz="43697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337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3937911" y="2247302"/>
            <a:ext cx="2523896" cy="855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4692101" y="6266129"/>
            <a:ext cx="1024267" cy="2012331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87386" tIns="43698" rIns="87386" bIns="43698" anchor="ctr" anchorCtr="1" compatLnSpc="1">
            <a:no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956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5185395" y="6312796"/>
            <a:ext cx="429716" cy="1843841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87386" tIns="43698" rIns="87386" bIns="43698" anchor="ctr" anchorCtr="1" compatLnSpc="1">
              <a:noAutofit/>
            </a:bodyPr>
            <a:lstStyle/>
            <a:p>
              <a:pPr algn="ctr" defTabSz="43697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859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87386" tIns="43698" rIns="87386" bIns="43698" anchor="ctr" anchorCtr="1" compatLnSpc="1">
              <a:noAutofit/>
            </a:bodyPr>
            <a:lstStyle/>
            <a:p>
              <a:pPr algn="ctr" defTabSz="43697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859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87386" tIns="43698" rIns="87386" bIns="43698" anchor="ctr" anchorCtr="1" compatLnSpc="1">
              <a:noAutofit/>
            </a:bodyPr>
            <a:lstStyle/>
            <a:p>
              <a:pPr algn="ctr" defTabSz="43697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859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9471" y="6344968"/>
            <a:ext cx="593919" cy="1798802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5197241" y="4926075"/>
            <a:ext cx="4381" cy="1118543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0859818" y="4463576"/>
            <a:ext cx="1887138" cy="4481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36520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94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541435" y="2247302"/>
            <a:ext cx="2523896" cy="855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Artefacls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1079121" y="6232429"/>
            <a:ext cx="1448530" cy="2217985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198004" y="3452789"/>
            <a:ext cx="1210774" cy="86814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87386" tIns="43698" rIns="87386" bIns="43698" anchor="ctr" anchorCtr="1" compatLnSpc="1">
              <a:noAutofit/>
            </a:bodyPr>
            <a:lstStyle/>
            <a:p>
              <a:pPr algn="ctr" defTabSz="43697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337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/>
          <p:nvPr/>
        </p:nvCxnSpPr>
        <p:spPr>
          <a:xfrm flipH="1">
            <a:off x="11801193" y="4908486"/>
            <a:ext cx="4381" cy="1118543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53" name="TextBox 48">
            <a:extLst>
              <a:ext uri="{FF2B5EF4-FFF2-40B4-BE49-F238E27FC236}">
                <a16:creationId xmlns:a16="http://schemas.microsoft.com/office/drawing/2014/main" id="{F98B72D2-1442-4EDE-8594-69C09E8A6DF6}"/>
              </a:ext>
            </a:extLst>
          </p:cNvPr>
          <p:cNvSpPr txBox="1"/>
          <p:nvPr/>
        </p:nvSpPr>
        <p:spPr>
          <a:xfrm>
            <a:off x="14318554" y="4463575"/>
            <a:ext cx="1887138" cy="4481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36520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94" b="1" kern="0" dirty="0">
                <a:solidFill>
                  <a:srgbClr val="3B3838"/>
                </a:solidFill>
                <a:latin typeface="Calibri"/>
              </a:rPr>
              <a:t>Desiccation</a:t>
            </a:r>
          </a:p>
        </p:txBody>
      </p:sp>
      <p:sp>
        <p:nvSpPr>
          <p:cNvPr id="54" name="TextBox 96">
            <a:extLst>
              <a:ext uri="{FF2B5EF4-FFF2-40B4-BE49-F238E27FC236}">
                <a16:creationId xmlns:a16="http://schemas.microsoft.com/office/drawing/2014/main" id="{35621860-62EA-4D17-9B2A-17BD73D371BF}"/>
              </a:ext>
            </a:extLst>
          </p:cNvPr>
          <p:cNvSpPr txBox="1"/>
          <p:nvPr/>
        </p:nvSpPr>
        <p:spPr>
          <a:xfrm>
            <a:off x="16413007" y="5293059"/>
            <a:ext cx="1952708" cy="116803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none" lIns="87386" tIns="43698" rIns="87386" bIns="43698" anchor="t" anchorCtr="0" compatLnSpc="1">
            <a:spAutoFit/>
          </a:bodyPr>
          <a:lstStyle/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u="sng" kern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kern="0">
                <a:solidFill>
                  <a:srgbClr val="000000"/>
                </a:solidFill>
                <a:latin typeface="Calibri"/>
              </a:rPr>
              <a:t> - Clustering algos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kern="0">
                <a:solidFill>
                  <a:srgbClr val="000000"/>
                </a:solidFill>
                <a:latin typeface="Calibri"/>
              </a:rPr>
              <a:t> - Algos parameters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kern="0">
                <a:solidFill>
                  <a:srgbClr val="000000"/>
                </a:solidFill>
                <a:latin typeface="Calibri"/>
              </a:rPr>
              <a:t> - Clusters min size</a:t>
            </a:r>
          </a:p>
        </p:txBody>
      </p:sp>
      <p:sp>
        <p:nvSpPr>
          <p:cNvPr id="55" name="TextBox 62">
            <a:extLst>
              <a:ext uri="{FF2B5EF4-FFF2-40B4-BE49-F238E27FC236}">
                <a16:creationId xmlns:a16="http://schemas.microsoft.com/office/drawing/2014/main" id="{501B0ADF-3490-44CC-BA90-F32A6D248448}"/>
              </a:ext>
            </a:extLst>
          </p:cNvPr>
          <p:cNvSpPr txBox="1"/>
          <p:nvPr/>
        </p:nvSpPr>
        <p:spPr>
          <a:xfrm>
            <a:off x="14000178" y="2247302"/>
            <a:ext cx="2523896" cy="855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Semi-automated</a:t>
            </a:r>
          </a:p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analysis</a:t>
            </a:r>
          </a:p>
        </p:txBody>
      </p:sp>
      <p:grpSp>
        <p:nvGrpSpPr>
          <p:cNvPr id="57" name="Group 424">
            <a:extLst>
              <a:ext uri="{FF2B5EF4-FFF2-40B4-BE49-F238E27FC236}">
                <a16:creationId xmlns:a16="http://schemas.microsoft.com/office/drawing/2014/main" id="{91F1F48A-7471-4C32-B3A7-F924D999479A}"/>
              </a:ext>
            </a:extLst>
          </p:cNvPr>
          <p:cNvGrpSpPr/>
          <p:nvPr/>
        </p:nvGrpSpPr>
        <p:grpSpPr>
          <a:xfrm>
            <a:off x="14656734" y="3452789"/>
            <a:ext cx="1210784" cy="868145"/>
            <a:chOff x="12650980" y="2081220"/>
            <a:chExt cx="1187768" cy="851644"/>
          </a:xfrm>
        </p:grpSpPr>
        <p:sp>
          <p:nvSpPr>
            <p:cNvPr id="58" name="Arrow: Right 104">
              <a:extLst>
                <a:ext uri="{FF2B5EF4-FFF2-40B4-BE49-F238E27FC236}">
                  <a16:creationId xmlns:a16="http://schemas.microsoft.com/office/drawing/2014/main" id="{3E1F8242-8726-4B3E-A592-1534EF173D9A}"/>
                </a:ext>
              </a:extLst>
            </p:cNvPr>
            <p:cNvSpPr/>
            <p:nvPr/>
          </p:nvSpPr>
          <p:spPr>
            <a:xfrm>
              <a:off x="13126751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87386" tIns="43698" rIns="87386" bIns="43698" anchor="ctr" anchorCtr="1" compatLnSpc="1">
              <a:noAutofit/>
            </a:bodyPr>
            <a:lstStyle/>
            <a:p>
              <a:pPr algn="ctr" defTabSz="43697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337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9" name="Graphic 78">
              <a:extLst>
                <a:ext uri="{FF2B5EF4-FFF2-40B4-BE49-F238E27FC236}">
                  <a16:creationId xmlns:a16="http://schemas.microsoft.com/office/drawing/2014/main" id="{EE54DE51-E199-471F-9020-3AFB77E1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650980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60" name="Straight Arrow Connector 979">
            <a:extLst>
              <a:ext uri="{FF2B5EF4-FFF2-40B4-BE49-F238E27FC236}">
                <a16:creationId xmlns:a16="http://schemas.microsoft.com/office/drawing/2014/main" id="{731DAEB8-57BE-423C-ABC5-5F57AB3A97AA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15262123" y="4911711"/>
            <a:ext cx="0" cy="1373903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61" name="Picture 1021">
            <a:extLst>
              <a:ext uri="{FF2B5EF4-FFF2-40B4-BE49-F238E27FC236}">
                <a16:creationId xmlns:a16="http://schemas.microsoft.com/office/drawing/2014/main" id="{5B7C01C2-5BF2-47E7-BF00-92A0288FDD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15683" y="3001108"/>
            <a:ext cx="2054957" cy="195388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3" name="Straight Arrow Connector 1065">
            <a:extLst>
              <a:ext uri="{FF2B5EF4-FFF2-40B4-BE49-F238E27FC236}">
                <a16:creationId xmlns:a16="http://schemas.microsoft.com/office/drawing/2014/main" id="{9582B2D8-FDCD-4448-9741-DD2489A34825}"/>
              </a:ext>
            </a:extLst>
          </p:cNvPr>
          <p:cNvCxnSpPr>
            <a:cxnSpLocks/>
          </p:cNvCxnSpPr>
          <p:nvPr/>
        </p:nvCxnSpPr>
        <p:spPr>
          <a:xfrm>
            <a:off x="15262127" y="8611899"/>
            <a:ext cx="5" cy="55927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8835437" y="6863506"/>
            <a:ext cx="5333199" cy="626873"/>
          </a:xfrm>
          <a:custGeom>
            <a:avLst>
              <a:gd name="f0" fmla="val 19469"/>
              <a:gd name="f1" fmla="val 6767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23000">
                <a:schemeClr val="accent2">
                  <a:lumMod val="20000"/>
                  <a:lumOff val="80000"/>
                </a:schemeClr>
              </a:gs>
              <a:gs pos="46045">
                <a:schemeClr val="accent5">
                  <a:lumMod val="40000"/>
                  <a:lumOff val="60000"/>
                </a:schemeClr>
              </a:gs>
              <a:gs pos="67416">
                <a:schemeClr val="accent6">
                  <a:lumMod val="40000"/>
                  <a:lumOff val="60000"/>
                </a:schemeClr>
              </a:gs>
              <a:gs pos="84800">
                <a:srgbClr val="FDEAB2"/>
              </a:gs>
              <a:gs pos="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87386" tIns="43698" rIns="87386" bIns="43698" anchor="ctr" anchorCtr="1" compatLnSpc="1">
            <a:no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37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070090" y="3126436"/>
            <a:ext cx="1845753" cy="1721464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2579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7386" tIns="43698" rIns="87386" bIns="43698" anchor="t" anchorCtr="1" compatLnSpc="1">
              <a:spAutoFit/>
            </a:bodyPr>
            <a:lstStyle/>
            <a:p>
              <a:pPr algn="ctr" defTabSz="43697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54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4893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774602" y="3304215"/>
            <a:ext cx="1489889" cy="9837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54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4893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sp>
        <p:nvSpPr>
          <p:cNvPr id="77" name="TextBox 62">
            <a:extLst>
              <a:ext uri="{FF2B5EF4-FFF2-40B4-BE49-F238E27FC236}">
                <a16:creationId xmlns:a16="http://schemas.microsoft.com/office/drawing/2014/main" id="{D502A4C4-E52D-45D1-8A25-E8DB8901AD05}"/>
              </a:ext>
            </a:extLst>
          </p:cNvPr>
          <p:cNvSpPr txBox="1"/>
          <p:nvPr/>
        </p:nvSpPr>
        <p:spPr>
          <a:xfrm>
            <a:off x="16258413" y="3304215"/>
            <a:ext cx="1489889" cy="9837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54" kern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clusters</a:t>
            </a:r>
            <a:endParaRPr lang="en-US" sz="4893" kern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719174" y="3113256"/>
            <a:ext cx="1845753" cy="1570918"/>
            <a:chOff x="3883310" y="1748140"/>
            <a:chExt cx="1810667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87386" tIns="43698" rIns="87386" bIns="43698" anchor="ctr" anchorCtr="1" compatLnSpc="1">
                <a:noAutofit/>
              </a:bodyPr>
              <a:lstStyle/>
              <a:p>
                <a:pPr algn="ctr" defTabSz="873948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337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883310" y="2150915"/>
              <a:ext cx="1810667" cy="51744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87386" tIns="43698" rIns="87386" bIns="43698" anchor="t" anchorCtr="1" compatLnSpc="1">
              <a:spAutoFit/>
            </a:bodyPr>
            <a:lstStyle/>
            <a:p>
              <a:pPr algn="ctr" defTabSz="43697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54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4893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070724" y="1166451"/>
            <a:ext cx="483638" cy="48363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87386" tIns="43698" rIns="87386" bIns="43698" anchor="ctr" anchorCtr="1" compatLnSpc="1">
            <a:noAutofit/>
          </a:bodyPr>
          <a:lstStyle/>
          <a:p>
            <a:pPr algn="ctr"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94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4962416" y="1166451"/>
            <a:ext cx="483638" cy="48363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87386" tIns="43698" rIns="87386" bIns="43698" anchor="ctr" anchorCtr="1" compatLnSpc="1">
            <a:noAutofit/>
          </a:bodyPr>
          <a:lstStyle/>
          <a:p>
            <a:pPr algn="ctr"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94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561567" y="1166451"/>
            <a:ext cx="483638" cy="48363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87386" tIns="43698" rIns="87386" bIns="43698" anchor="ctr" anchorCtr="1" compatLnSpc="1">
            <a:noAutofit/>
          </a:bodyPr>
          <a:lstStyle/>
          <a:p>
            <a:pPr algn="ctr"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94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99" name="Flowchart: Connector 5">
            <a:extLst>
              <a:ext uri="{FF2B5EF4-FFF2-40B4-BE49-F238E27FC236}">
                <a16:creationId xmlns:a16="http://schemas.microsoft.com/office/drawing/2014/main" id="{5E2B294F-0F99-4C72-99F0-B9AD1498C651}"/>
              </a:ext>
            </a:extLst>
          </p:cNvPr>
          <p:cNvSpPr/>
          <p:nvPr/>
        </p:nvSpPr>
        <p:spPr>
          <a:xfrm>
            <a:off x="15020310" y="1166451"/>
            <a:ext cx="483638" cy="48363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87386" tIns="43698" rIns="87386" bIns="43698" anchor="ctr" anchorCtr="1" compatLnSpc="1">
            <a:noAutofit/>
          </a:bodyPr>
          <a:lstStyle/>
          <a:p>
            <a:pPr algn="ctr"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94" kern="0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489756" y="9386769"/>
            <a:ext cx="5962900" cy="5359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365208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54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TraceaD3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3182ABE-88FE-4070-8411-54FBF1E11623}"/>
              </a:ext>
            </a:extLst>
          </p:cNvPr>
          <p:cNvGrpSpPr/>
          <p:nvPr/>
        </p:nvGrpSpPr>
        <p:grpSpPr>
          <a:xfrm>
            <a:off x="14045093" y="10224118"/>
            <a:ext cx="2270040" cy="1420435"/>
            <a:chOff x="12134243" y="9978105"/>
            <a:chExt cx="2226889" cy="1393434"/>
          </a:xfrm>
        </p:grpSpPr>
        <p:pic>
          <p:nvPicPr>
            <p:cNvPr id="63" name="Picture 1048">
              <a:extLst>
                <a:ext uri="{FF2B5EF4-FFF2-40B4-BE49-F238E27FC236}">
                  <a16:creationId xmlns:a16="http://schemas.microsoft.com/office/drawing/2014/main" id="{9AC9BDCB-4EA4-4794-A435-0007D954E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34243" y="9978105"/>
              <a:ext cx="2226889" cy="1393434"/>
            </a:xfrm>
            <a:prstGeom prst="rect">
              <a:avLst/>
            </a:prstGeom>
            <a:noFill/>
            <a:ln cap="flat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5" name="TextBox 1061">
              <a:extLst>
                <a:ext uri="{FF2B5EF4-FFF2-40B4-BE49-F238E27FC236}">
                  <a16:creationId xmlns:a16="http://schemas.microsoft.com/office/drawing/2014/main" id="{2F8E1FC6-DF4C-45C4-9248-613FDC87803C}"/>
                </a:ext>
              </a:extLst>
            </p:cNvPr>
            <p:cNvSpPr txBox="1"/>
            <p:nvPr/>
          </p:nvSpPr>
          <p:spPr>
            <a:xfrm>
              <a:off x="12232709" y="10126810"/>
              <a:ext cx="2029957" cy="46175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3212" tIns="46607" rIns="93212" bIns="46607" anchor="t" anchorCtr="1" compatLnSpc="1">
              <a:spAutoFit/>
            </a:bodyPr>
            <a:lstStyle/>
            <a:p>
              <a:pPr algn="ctr" defTabSz="46609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47" kern="0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rPr>
                <a:t>Fragmentation</a:t>
              </a:r>
              <a:endParaRPr lang="en-US" sz="2854" dirty="0">
                <a:solidFill>
                  <a:srgbClr val="000000"/>
                </a:solidFill>
                <a:effectLst>
                  <a:glow rad="228600">
                    <a:srgbClr val="FDFFDA"/>
                  </a:glow>
                </a:effectLst>
                <a:latin typeface="Calibri"/>
              </a:endParaRPr>
            </a:p>
          </p:txBody>
        </p:sp>
      </p:grpSp>
      <p:grpSp>
        <p:nvGrpSpPr>
          <p:cNvPr id="66" name="Group 1102">
            <a:extLst>
              <a:ext uri="{FF2B5EF4-FFF2-40B4-BE49-F238E27FC236}">
                <a16:creationId xmlns:a16="http://schemas.microsoft.com/office/drawing/2014/main" id="{153E7A03-4DF5-4320-B204-0D978F8724AD}"/>
              </a:ext>
            </a:extLst>
          </p:cNvPr>
          <p:cNvGrpSpPr/>
          <p:nvPr/>
        </p:nvGrpSpPr>
        <p:grpSpPr>
          <a:xfrm>
            <a:off x="11942576" y="11988486"/>
            <a:ext cx="3237537" cy="1932345"/>
            <a:chOff x="9988411" y="9661797"/>
            <a:chExt cx="3175995" cy="18956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7" name="Group 1056">
              <a:extLst>
                <a:ext uri="{FF2B5EF4-FFF2-40B4-BE49-F238E27FC236}">
                  <a16:creationId xmlns:a16="http://schemas.microsoft.com/office/drawing/2014/main" id="{AF5C3F8C-3CD8-4AFA-B796-36D255155BAF}"/>
                </a:ext>
              </a:extLst>
            </p:cNvPr>
            <p:cNvGrpSpPr/>
            <p:nvPr/>
          </p:nvGrpSpPr>
          <p:grpSpPr>
            <a:xfrm>
              <a:off x="9988411" y="9661797"/>
              <a:ext cx="3175995" cy="1895614"/>
              <a:chOff x="9988411" y="9661797"/>
              <a:chExt cx="3175995" cy="1895614"/>
            </a:xfrm>
          </p:grpSpPr>
          <p:pic>
            <p:nvPicPr>
              <p:cNvPr id="68" name="Picture 1052">
                <a:extLst>
                  <a:ext uri="{FF2B5EF4-FFF2-40B4-BE49-F238E27FC236}">
                    <a16:creationId xmlns:a16="http://schemas.microsoft.com/office/drawing/2014/main" id="{2E6C4298-FB8D-4438-90B2-877DF786A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 l="11280" t="10560" r="24486" b="29308"/>
              <a:stretch>
                <a:fillRect/>
              </a:stretch>
            </p:blipFill>
            <p:spPr>
              <a:xfrm>
                <a:off x="10537691" y="9661797"/>
                <a:ext cx="1776350" cy="10393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dir="16200000" algn="tl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69" name="Picture 1053">
                <a:extLst>
                  <a:ext uri="{FF2B5EF4-FFF2-40B4-BE49-F238E27FC236}">
                    <a16:creationId xmlns:a16="http://schemas.microsoft.com/office/drawing/2014/main" id="{0FFA4B55-FBD4-4E6E-9260-3D017598C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 r="36797" b="36422"/>
              <a:stretch>
                <a:fillRect/>
              </a:stretch>
            </p:blipFill>
            <p:spPr>
              <a:xfrm>
                <a:off x="11406189" y="10181469"/>
                <a:ext cx="1758217" cy="1101906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dir="16200000" algn="tl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70" name="Picture 1054">
                <a:extLst>
                  <a:ext uri="{FF2B5EF4-FFF2-40B4-BE49-F238E27FC236}">
                    <a16:creationId xmlns:a16="http://schemas.microsoft.com/office/drawing/2014/main" id="{42DD35AD-45A3-4BF5-9C65-4644A9B29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rcRect t="396"/>
              <a:stretch>
                <a:fillRect/>
              </a:stretch>
            </p:blipFill>
            <p:spPr>
              <a:xfrm>
                <a:off x="9988411" y="10455505"/>
                <a:ext cx="1771832" cy="1101906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dir="16200000" algn="tl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71" name="TextBox 1062">
              <a:extLst>
                <a:ext uri="{FF2B5EF4-FFF2-40B4-BE49-F238E27FC236}">
                  <a16:creationId xmlns:a16="http://schemas.microsoft.com/office/drawing/2014/main" id="{01082C6C-23A3-4EA2-BDB7-21710FEDD136}"/>
                </a:ext>
              </a:extLst>
            </p:cNvPr>
            <p:cNvSpPr txBox="1"/>
            <p:nvPr/>
          </p:nvSpPr>
          <p:spPr>
            <a:xfrm>
              <a:off x="10586722" y="10238855"/>
              <a:ext cx="2029957" cy="46175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3212" tIns="46607" rIns="93212" bIns="46607" anchor="t" anchorCtr="1" compatLnSpc="1">
              <a:spAutoFit/>
            </a:bodyPr>
            <a:lstStyle/>
            <a:p>
              <a:pPr algn="ctr" defTabSz="46609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47" kern="0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rPr>
                <a:t>Sensitive areas</a:t>
              </a:r>
              <a:endParaRPr lang="en-US" sz="1835" dirty="0">
                <a:solidFill>
                  <a:srgbClr val="000000"/>
                </a:solidFill>
                <a:effectLst>
                  <a:glow rad="228600">
                    <a:srgbClr val="FDFFDA"/>
                  </a:glow>
                </a:effectLst>
                <a:latin typeface="Calibri"/>
              </a:endParaRPr>
            </a:p>
          </p:txBody>
        </p:sp>
      </p:grpSp>
      <p:pic>
        <p:nvPicPr>
          <p:cNvPr id="100" name="Picture 1092">
            <a:extLst>
              <a:ext uri="{FF2B5EF4-FFF2-40B4-BE49-F238E27FC236}">
                <a16:creationId xmlns:a16="http://schemas.microsoft.com/office/drawing/2014/main" id="{B495DB85-20E8-4B6B-8A3E-522A500BEED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49685" y="12757182"/>
            <a:ext cx="1352364" cy="12448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1094">
            <a:extLst>
              <a:ext uri="{FF2B5EF4-FFF2-40B4-BE49-F238E27FC236}">
                <a16:creationId xmlns:a16="http://schemas.microsoft.com/office/drawing/2014/main" id="{F0139640-726B-4F65-A541-4C39A954A95B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1398" t="10446" r="725"/>
          <a:stretch>
            <a:fillRect/>
          </a:stretch>
        </p:blipFill>
        <p:spPr>
          <a:xfrm>
            <a:off x="10149685" y="12307323"/>
            <a:ext cx="1352364" cy="3154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1098">
            <a:extLst>
              <a:ext uri="{FF2B5EF4-FFF2-40B4-BE49-F238E27FC236}">
                <a16:creationId xmlns:a16="http://schemas.microsoft.com/office/drawing/2014/main" id="{D62ED587-5F36-453C-8076-A64F01EAAB9E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-140" t="488" r="7781"/>
          <a:stretch>
            <a:fillRect/>
          </a:stretch>
        </p:blipFill>
        <p:spPr>
          <a:xfrm>
            <a:off x="10166340" y="10436674"/>
            <a:ext cx="1335696" cy="167262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6DF17BB-B3CE-4953-A47B-1E1CC907F779}"/>
              </a:ext>
            </a:extLst>
          </p:cNvPr>
          <p:cNvGrpSpPr/>
          <p:nvPr/>
        </p:nvGrpSpPr>
        <p:grpSpPr>
          <a:xfrm>
            <a:off x="11099616" y="10225763"/>
            <a:ext cx="2270101" cy="1417146"/>
            <a:chOff x="8689260" y="9967151"/>
            <a:chExt cx="2226949" cy="1390208"/>
          </a:xfrm>
        </p:grpSpPr>
        <p:pic>
          <p:nvPicPr>
            <p:cNvPr id="104" name="Picture 1049">
              <a:extLst>
                <a:ext uri="{FF2B5EF4-FFF2-40B4-BE49-F238E27FC236}">
                  <a16:creationId xmlns:a16="http://schemas.microsoft.com/office/drawing/2014/main" id="{ED025DAB-05EE-46DC-9AE2-62ABD948F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689260" y="9967151"/>
              <a:ext cx="2226949" cy="1390208"/>
            </a:xfrm>
            <a:prstGeom prst="rect">
              <a:avLst/>
            </a:prstGeom>
            <a:noFill/>
            <a:ln cap="flat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5" name="TextBox 1060">
              <a:extLst>
                <a:ext uri="{FF2B5EF4-FFF2-40B4-BE49-F238E27FC236}">
                  <a16:creationId xmlns:a16="http://schemas.microsoft.com/office/drawing/2014/main" id="{9BAAA059-9C19-4E36-9C77-CA7B6A047F35}"/>
                </a:ext>
              </a:extLst>
            </p:cNvPr>
            <p:cNvSpPr txBox="1"/>
            <p:nvPr/>
          </p:nvSpPr>
          <p:spPr>
            <a:xfrm>
              <a:off x="8838036" y="10126810"/>
              <a:ext cx="2029957" cy="46891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3212" tIns="46607" rIns="93212" bIns="46607" anchor="t" anchorCtr="1" compatLnSpc="1">
              <a:spAutoFit/>
            </a:bodyPr>
            <a:lstStyle/>
            <a:p>
              <a:pPr algn="ctr" defTabSz="46609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47" kern="0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rPr>
                <a:t>Relationships</a:t>
              </a:r>
              <a:endParaRPr lang="en-US" sz="2854" dirty="0">
                <a:solidFill>
                  <a:srgbClr val="000000"/>
                </a:solidFill>
                <a:effectLst>
                  <a:glow rad="228600">
                    <a:srgbClr val="FDFFDA"/>
                  </a:glow>
                </a:effectLst>
                <a:latin typeface="Calibri"/>
              </a:endParaRPr>
            </a:p>
          </p:txBody>
        </p:sp>
      </p:grpSp>
      <p:pic>
        <p:nvPicPr>
          <p:cNvPr id="106" name="Picture 1101">
            <a:extLst>
              <a:ext uri="{FF2B5EF4-FFF2-40B4-BE49-F238E27FC236}">
                <a16:creationId xmlns:a16="http://schemas.microsoft.com/office/drawing/2014/main" id="{32335607-C1A2-4045-9CE4-3E94E7242777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754"/>
          <a:stretch>
            <a:fillRect/>
          </a:stretch>
        </p:blipFill>
        <p:spPr>
          <a:xfrm>
            <a:off x="15554479" y="12545554"/>
            <a:ext cx="1242151" cy="14710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287179" y="12810133"/>
            <a:ext cx="2078531" cy="116803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none" lIns="87386" tIns="43698" rIns="87386" bIns="43698" anchor="t" anchorCtr="0" compatLnSpc="1">
            <a:spAutoFit/>
          </a:bodyPr>
          <a:lstStyle/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u="sng" kern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721" kern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721" kern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721" kern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721" kern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721" kern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721" kern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721" kern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721" ker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721" kern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721" kern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721" kern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6709743" y="6668925"/>
            <a:ext cx="3205593" cy="1239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3663432" y="7022329"/>
            <a:ext cx="3081612" cy="4721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0075091" y="6668925"/>
            <a:ext cx="3213432" cy="1239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486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2" name="Rectangle 1105">
            <a:extLst>
              <a:ext uri="{FF2B5EF4-FFF2-40B4-BE49-F238E27FC236}">
                <a16:creationId xmlns:a16="http://schemas.microsoft.com/office/drawing/2014/main" id="{B4588F86-8114-4821-9797-03B825984BFE}"/>
              </a:ext>
            </a:extLst>
          </p:cNvPr>
          <p:cNvSpPr/>
          <p:nvPr/>
        </p:nvSpPr>
        <p:spPr>
          <a:xfrm>
            <a:off x="2015407" y="10511469"/>
            <a:ext cx="5640549" cy="3657442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3212" tIns="46607" rIns="93212" bIns="46607" anchor="b" anchorCtr="0" compatLnSpc="1">
            <a:noAutofit/>
          </a:bodyPr>
          <a:lstStyle/>
          <a:p>
            <a:pPr defTabSz="46609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116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112" name="Rectangle: Rounded Corners 1103">
            <a:extLst>
              <a:ext uri="{FF2B5EF4-FFF2-40B4-BE49-F238E27FC236}">
                <a16:creationId xmlns:a16="http://schemas.microsoft.com/office/drawing/2014/main" id="{CE13575E-2CB5-40D6-8D6C-D21D79C4FE91}"/>
              </a:ext>
            </a:extLst>
          </p:cNvPr>
          <p:cNvSpPr/>
          <p:nvPr/>
        </p:nvSpPr>
        <p:spPr>
          <a:xfrm>
            <a:off x="2317715" y="10714463"/>
            <a:ext cx="5035948" cy="1170126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93212" tIns="46607" rIns="93212" bIns="46607" anchor="ctr" anchorCtr="0" compatLnSpc="1">
            <a:noAutofit/>
          </a:bodyPr>
          <a:lstStyle/>
          <a:p>
            <a:pPr defTabSz="46609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116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117" name="TextBox 62">
            <a:extLst>
              <a:ext uri="{FF2B5EF4-FFF2-40B4-BE49-F238E27FC236}">
                <a16:creationId xmlns:a16="http://schemas.microsoft.com/office/drawing/2014/main" id="{B08BA31B-DBA6-46B9-9C15-47DC2007B5AB}"/>
              </a:ext>
            </a:extLst>
          </p:cNvPr>
          <p:cNvSpPr txBox="1"/>
          <p:nvPr/>
        </p:nvSpPr>
        <p:spPr>
          <a:xfrm>
            <a:off x="1987989" y="11937543"/>
            <a:ext cx="2273957" cy="5359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54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118" name="TextBox 62">
            <a:extLst>
              <a:ext uri="{FF2B5EF4-FFF2-40B4-BE49-F238E27FC236}">
                <a16:creationId xmlns:a16="http://schemas.microsoft.com/office/drawing/2014/main" id="{B115EF97-1679-46A6-8514-437E625DC75D}"/>
              </a:ext>
            </a:extLst>
          </p:cNvPr>
          <p:cNvSpPr txBox="1"/>
          <p:nvPr/>
        </p:nvSpPr>
        <p:spPr>
          <a:xfrm>
            <a:off x="4548309" y="10847259"/>
            <a:ext cx="1882162" cy="5359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54" kern="0" dirty="0">
                <a:solidFill>
                  <a:srgbClr val="000000"/>
                </a:solidFill>
                <a:latin typeface="Calibri"/>
              </a:rPr>
              <a:t>TraceaD3</a:t>
            </a:r>
          </a:p>
        </p:txBody>
      </p:sp>
      <p:sp>
        <p:nvSpPr>
          <p:cNvPr id="119" name="TextBox 62">
            <a:extLst>
              <a:ext uri="{FF2B5EF4-FFF2-40B4-BE49-F238E27FC236}">
                <a16:creationId xmlns:a16="http://schemas.microsoft.com/office/drawing/2014/main" id="{051AC0E7-9465-47A0-B01E-952748905E37}"/>
              </a:ext>
            </a:extLst>
          </p:cNvPr>
          <p:cNvSpPr txBox="1"/>
          <p:nvPr/>
        </p:nvSpPr>
        <p:spPr>
          <a:xfrm>
            <a:off x="5615111" y="13475928"/>
            <a:ext cx="1866239" cy="5999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62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4642480" y="5207391"/>
            <a:ext cx="998554" cy="47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447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486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7781205" y="5207391"/>
            <a:ext cx="998554" cy="47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447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486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1292362" y="5207391"/>
            <a:ext cx="998554" cy="47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447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486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90E98-85EC-441F-926A-DD6D19715BD1}"/>
              </a:ext>
            </a:extLst>
          </p:cNvPr>
          <p:cNvSpPr txBox="1"/>
          <p:nvPr/>
        </p:nvSpPr>
        <p:spPr>
          <a:xfrm>
            <a:off x="14760661" y="5207391"/>
            <a:ext cx="998554" cy="47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447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486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470C6F6-9E31-4C9D-B334-E41894CA1F1F}"/>
              </a:ext>
            </a:extLst>
          </p:cNvPr>
          <p:cNvGrpSpPr/>
          <p:nvPr/>
        </p:nvGrpSpPr>
        <p:grpSpPr>
          <a:xfrm>
            <a:off x="14208877" y="6579266"/>
            <a:ext cx="2044658" cy="1693564"/>
            <a:chOff x="12424876" y="4948602"/>
            <a:chExt cx="2005791" cy="1661371"/>
          </a:xfrm>
        </p:grpSpPr>
        <p:pic>
          <p:nvPicPr>
            <p:cNvPr id="56" name="Picture 785">
              <a:extLst>
                <a:ext uri="{FF2B5EF4-FFF2-40B4-BE49-F238E27FC236}">
                  <a16:creationId xmlns:a16="http://schemas.microsoft.com/office/drawing/2014/main" id="{125693B2-FB04-45A9-88AF-F7D13CB4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CC1FD4B-40B8-40D3-B984-45527CEF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111" name="TextBox 48">
            <a:extLst>
              <a:ext uri="{FF2B5EF4-FFF2-40B4-BE49-F238E27FC236}">
                <a16:creationId xmlns:a16="http://schemas.microsoft.com/office/drawing/2014/main" id="{345F84BB-9500-4DD3-BE6B-613427E92B5E}"/>
              </a:ext>
            </a:extLst>
          </p:cNvPr>
          <p:cNvSpPr txBox="1"/>
          <p:nvPr/>
        </p:nvSpPr>
        <p:spPr>
          <a:xfrm>
            <a:off x="13896069" y="6982666"/>
            <a:ext cx="2727733" cy="4721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Clusters</a:t>
            </a: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1801196" y="8611899"/>
            <a:ext cx="5" cy="55927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3ECC485-3367-4E8E-81BF-5117B36DB62C}"/>
              </a:ext>
            </a:extLst>
          </p:cNvPr>
          <p:cNvGrpSpPr/>
          <p:nvPr/>
        </p:nvGrpSpPr>
        <p:grpSpPr>
          <a:xfrm>
            <a:off x="4548308" y="11354220"/>
            <a:ext cx="2287495" cy="1564370"/>
            <a:chOff x="3180992" y="10647512"/>
            <a:chExt cx="2244011" cy="1534632"/>
          </a:xfrm>
        </p:grpSpPr>
        <p:sp>
          <p:nvSpPr>
            <p:cNvPr id="129" name="Rectangle: Rounded Corners 1104">
              <a:extLst>
                <a:ext uri="{FF2B5EF4-FFF2-40B4-BE49-F238E27FC236}">
                  <a16:creationId xmlns:a16="http://schemas.microsoft.com/office/drawing/2014/main" id="{9ACA7727-6541-4878-B3A2-565B519A2805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3212" tIns="46607" rIns="93212" bIns="46607" anchor="ctr" anchorCtr="1" compatLnSpc="1">
              <a:noAutofit/>
            </a:bodyPr>
            <a:lstStyle/>
            <a:p>
              <a:pPr algn="ctr" defTabSz="46609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6728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7341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130" name="Oval 1106">
              <a:extLst>
                <a:ext uri="{FF2B5EF4-FFF2-40B4-BE49-F238E27FC236}">
                  <a16:creationId xmlns:a16="http://schemas.microsoft.com/office/drawing/2014/main" id="{9479050C-ABEC-43E1-8582-E0F8DB25AB2F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46607" rIns="0" bIns="46607" anchor="ctr" anchorCtr="1" compatLnSpc="1">
              <a:noAutofit/>
            </a:bodyPr>
            <a:lstStyle/>
            <a:p>
              <a:pPr algn="ctr" defTabSz="46609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03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131" name="Oval 1107">
              <a:extLst>
                <a:ext uri="{FF2B5EF4-FFF2-40B4-BE49-F238E27FC236}">
                  <a16:creationId xmlns:a16="http://schemas.microsoft.com/office/drawing/2014/main" id="{3252FF2E-E815-48C1-AD12-C4815C011C47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46607" rIns="0" bIns="46607" anchor="ctr" anchorCtr="1" compatLnSpc="1">
              <a:noAutofit/>
            </a:bodyPr>
            <a:lstStyle/>
            <a:p>
              <a:pPr algn="ctr" defTabSz="46609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03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132" name="Oval 1108">
              <a:extLst>
                <a:ext uri="{FF2B5EF4-FFF2-40B4-BE49-F238E27FC236}">
                  <a16:creationId xmlns:a16="http://schemas.microsoft.com/office/drawing/2014/main" id="{6465BB63-F7D2-499A-BAB3-6638A9660BB6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46607" rIns="0" bIns="46607" anchor="ctr" anchorCtr="1" compatLnSpc="1">
              <a:noAutofit/>
            </a:bodyPr>
            <a:lstStyle/>
            <a:p>
              <a:pPr algn="ctr" defTabSz="46609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039" dirty="0">
                <a:solidFill>
                  <a:srgbClr val="3B3838"/>
                </a:solidFill>
                <a:latin typeface="Calibri"/>
              </a:endParaRPr>
            </a:p>
          </p:txBody>
        </p:sp>
      </p:grp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1501708" y="2247302"/>
            <a:ext cx="2523896" cy="855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87386" tIns="43698" rIns="87386" bIns="43698" anchor="t" anchorCtr="1" compatLnSpc="1">
            <a:spAutoFit/>
          </a:bodyPr>
          <a:lstStyle/>
          <a:p>
            <a:pPr algn="ctr" defTabSz="43697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47" b="1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561189" y="1585695"/>
            <a:ext cx="483638" cy="48363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87386" tIns="43698" rIns="87386" bIns="43698" anchor="ctr" anchorCtr="1" compatLnSpc="1">
            <a:noAutofit/>
          </a:bodyPr>
          <a:lstStyle/>
          <a:p>
            <a:pPr algn="ctr" defTabSz="43696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294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294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D588F30-D409-47B0-A219-BEC7C446F093}"/>
              </a:ext>
            </a:extLst>
          </p:cNvPr>
          <p:cNvGrpSpPr/>
          <p:nvPr/>
        </p:nvGrpSpPr>
        <p:grpSpPr>
          <a:xfrm>
            <a:off x="16274233" y="605182"/>
            <a:ext cx="2124270" cy="1755513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6C16E72-5C2F-4EA2-93F9-73FBED53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0123C8D-7B15-49A1-B62D-A50BE11608C5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039">
                <a:solidFill>
                  <a:schemeClr val="tx1"/>
                </a:soli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A6072C-7041-4B7E-99E6-1E36F9599D4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9C588E9-5086-434B-96F3-145F5F953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B4255FC-E49D-4257-9E02-37FFBFCE0232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039">
                <a:solidFill>
                  <a:schemeClr val="tx1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DCCACFF-E26A-484B-B0AA-916197E089BB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039">
                <a:solidFill>
                  <a:schemeClr val="tx1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C213906B-013D-4EC3-90D1-F8980768E225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039" dirty="0">
                <a:solidFill>
                  <a:schemeClr val="tx1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3814DD3-6ABD-4C8E-90E6-9A8D5125C53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39">
                <a:solidFill>
                  <a:schemeClr val="tx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816DB82-F523-45FB-ABD4-A8DEF129D45F}"/>
                </a:ext>
              </a:extLst>
            </p:cNvPr>
            <p:cNvSpPr txBox="1"/>
            <p:nvPr/>
          </p:nvSpPr>
          <p:spPr>
            <a:xfrm>
              <a:off x="18943249" y="2261757"/>
              <a:ext cx="4594185" cy="1332321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62" b="1" spc="306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262" b="1" i="1" spc="306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9EC1240-14C1-4460-B327-319D00D47E08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1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2830DCC-4FEA-4C5F-8BD6-F2C7B3C95E93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BC26488-8614-42C8-9009-1A9A4252A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BBFE80DA-D027-403E-A9D4-DFBF8C1EEF7A}"/>
              </a:ext>
            </a:extLst>
          </p:cNvPr>
          <p:cNvSpPr txBox="1"/>
          <p:nvPr/>
        </p:nvSpPr>
        <p:spPr>
          <a:xfrm>
            <a:off x="1878624" y="-5498"/>
            <a:ext cx="9922569" cy="111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091">
              <a:defRPr/>
            </a:pPr>
            <a:r>
              <a:rPr lang="en-US" sz="3262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 of Papyrus DSL projects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9A4B2D8-7F33-4380-AB95-AAB709CC1BF3}"/>
              </a:ext>
            </a:extLst>
          </p:cNvPr>
          <p:cNvGrpSpPr/>
          <p:nvPr/>
        </p:nvGrpSpPr>
        <p:grpSpPr>
          <a:xfrm>
            <a:off x="1894517" y="8873371"/>
            <a:ext cx="2762982" cy="1366208"/>
            <a:chOff x="-46817" y="8449447"/>
            <a:chExt cx="2710461" cy="1340238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0596FA8-1C06-4DA1-A211-5B0DDDC98B71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466091">
                <a:defRPr/>
              </a:pPr>
              <a:endParaRPr lang="en-US" sz="4893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466091">
                <a:defRPr/>
              </a:pPr>
              <a:endParaRPr lang="en-US" sz="489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A5E144C7-AE17-439A-8E33-72D49299C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pic>
        <p:nvPicPr>
          <p:cNvPr id="161" name="Picture 160">
            <a:extLst>
              <a:ext uri="{FF2B5EF4-FFF2-40B4-BE49-F238E27FC236}">
                <a16:creationId xmlns:a16="http://schemas.microsoft.com/office/drawing/2014/main" id="{87227E91-234E-4C10-867D-E64352169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60" t="6119" r="48885" b="75796"/>
          <a:stretch/>
        </p:blipFill>
        <p:spPr>
          <a:xfrm>
            <a:off x="2777027" y="9260933"/>
            <a:ext cx="2550855" cy="10513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118D4F44-184E-4332-B2A1-A7B87C51D115}"/>
              </a:ext>
            </a:extLst>
          </p:cNvPr>
          <p:cNvSpPr txBox="1"/>
          <p:nvPr/>
        </p:nvSpPr>
        <p:spPr>
          <a:xfrm>
            <a:off x="1503425" y="9299820"/>
            <a:ext cx="3018172" cy="989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466091">
              <a:defRPr/>
            </a:pPr>
            <a:r>
              <a:rPr lang="es-ES" sz="2854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2854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262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EB9045F-0AF9-4174-8CB2-E70E97F90066}"/>
              </a:ext>
            </a:extLst>
          </p:cNvPr>
          <p:cNvGrpSpPr/>
          <p:nvPr/>
        </p:nvGrpSpPr>
        <p:grpSpPr>
          <a:xfrm>
            <a:off x="6592717" y="10165521"/>
            <a:ext cx="1419718" cy="957690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FB08A24-8762-4F8C-AC89-64C33C19F8B7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223">
                <a:solidFill>
                  <a:schemeClr val="tx1"/>
                </a:soli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D3C3AA3-A66A-4B90-A4BB-D044BE03D508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D4DB282-C952-4964-AFBB-E17491660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1D14E1C-5B53-460A-9854-649089E8E4D2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223">
                <a:solidFill>
                  <a:schemeClr val="tx1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55D8A2A-40F4-46A1-85A5-D41263F5A439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223">
                <a:solidFill>
                  <a:schemeClr val="tx1"/>
                </a:solidFill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572B9230-C584-4E43-8AEC-5B69FA65A41D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223" dirty="0">
                <a:solidFill>
                  <a:schemeClr val="tx1"/>
                </a:solidFill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EB43ED2-95DC-455E-87D2-5386A265F67F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23">
                <a:solidFill>
                  <a:schemeClr val="tx1"/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2D52BC8-3545-4322-A3D3-BA48C956EDC6}"/>
                </a:ext>
              </a:extLst>
            </p:cNvPr>
            <p:cNvSpPr txBox="1"/>
            <p:nvPr/>
          </p:nvSpPr>
          <p:spPr>
            <a:xfrm>
              <a:off x="18943249" y="2261757"/>
              <a:ext cx="4594185" cy="123607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835" b="1" spc="306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1835" b="1" spc="306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+mj-lt"/>
                </a:rPr>
                <a:t> </a:t>
              </a:r>
              <a:r>
                <a:rPr lang="en-CA" sz="1835" b="1" i="1" spc="306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44AEEF3-78FF-4A33-8045-B08DDDFD303E}"/>
                </a:ext>
              </a:extLst>
            </p:cNvPr>
            <p:cNvSpPr/>
            <p:nvPr/>
          </p:nvSpPr>
          <p:spPr>
            <a:xfrm>
              <a:off x="22177352" y="2911173"/>
              <a:ext cx="180903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16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CEEF45F-28A4-4328-B3E4-64DDDED6B391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7330D4-7A34-4F5A-8614-1FAE346A8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86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133" y="8645296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185" y="1181467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354" y="5733844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1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933EB26-B7C5-4173-8AE4-CB683B8B6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678">
            <a:off x="12910799" y="8744745"/>
            <a:ext cx="2551752" cy="158818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29311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F86378B-7709-48AB-9CBD-63C83D5410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1563" y="7752006"/>
            <a:ext cx="4538691" cy="29328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2B40F48-0326-4387-BE62-A0F1F88A0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101" y="6381119"/>
            <a:ext cx="3655157" cy="28528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341956">
            <a:off x="169236" y="2061926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632330" y="2221155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9707" y="12799880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952" y="10646453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961" y="1232951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400000">
              <a:rot lat="17759996" lon="0" rev="209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 r="36376"/>
          <a:stretch/>
        </p:blipFill>
        <p:spPr>
          <a:xfrm>
            <a:off x="16240176" y="7471906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5633667" y="1014840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249C61A-A7C5-483B-9B78-91A531116D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/>
          <a:stretch/>
        </p:blipFill>
        <p:spPr>
          <a:xfrm rot="303987">
            <a:off x="6447475" y="10128461"/>
            <a:ext cx="3212108" cy="19976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4800000">
              <a:rot lat="18359998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88C9211-46F8-415E-A1E4-14B050A137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50084" y="11805522"/>
            <a:ext cx="1384621" cy="114109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200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177DB6C-E53A-472D-B83D-02D92A6B74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7629" y="8247352"/>
            <a:ext cx="3171754" cy="2331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4913105" y="9693250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2028737" cy="1481735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545172">
            <a:off x="16337970" y="11560058"/>
            <a:ext cx="1341493" cy="1915465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79528" y="11603588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9" name="Subtitle 2">
            <a:extLst>
              <a:ext uri="{FF2B5EF4-FFF2-40B4-BE49-F238E27FC236}">
                <a16:creationId xmlns:a16="http://schemas.microsoft.com/office/drawing/2014/main" id="{21323023-72AC-455C-898F-DBCF41CE15BB}"/>
              </a:ext>
            </a:extLst>
          </p:cNvPr>
          <p:cNvSpPr txBox="1">
            <a:spLocks/>
          </p:cNvSpPr>
          <p:nvPr/>
        </p:nvSpPr>
        <p:spPr>
          <a:xfrm>
            <a:off x="1001949" y="979943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Intensity</a:t>
            </a:r>
          </a:p>
        </p:txBody>
      </p:sp>
      <p:sp>
        <p:nvSpPr>
          <p:cNvPr id="140" name="Subtitle 2">
            <a:extLst>
              <a:ext uri="{FF2B5EF4-FFF2-40B4-BE49-F238E27FC236}">
                <a16:creationId xmlns:a16="http://schemas.microsoft.com/office/drawing/2014/main" id="{E9E4B151-6AD4-4371-AA09-9F0E249B76CD}"/>
              </a:ext>
            </a:extLst>
          </p:cNvPr>
          <p:cNvSpPr txBox="1">
            <a:spLocks/>
          </p:cNvSpPr>
          <p:nvPr/>
        </p:nvSpPr>
        <p:spPr>
          <a:xfrm>
            <a:off x="1925997" y="1160358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Fan-in</a:t>
            </a: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0EF2B3C9-9E80-4DB5-BACD-2EA5B5796B4E}"/>
              </a:ext>
            </a:extLst>
          </p:cNvPr>
          <p:cNvSpPr txBox="1">
            <a:spLocks/>
          </p:cNvSpPr>
          <p:nvPr/>
        </p:nvSpPr>
        <p:spPr>
          <a:xfrm>
            <a:off x="4569537" y="1240595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9" grpId="0"/>
      <p:bldP spid="140" grpId="0"/>
      <p:bldP spid="1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5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SysML/Req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7" y="5315841"/>
            <a:ext cx="2553577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298049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Local Element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7" grpId="0" animBg="1"/>
      <p:bldP spid="138" grpId="0" animBg="1"/>
      <p:bldP spid="140" grpId="0" animBg="1"/>
      <p:bldP spid="12" grpId="0" animBg="1"/>
      <p:bldP spid="75" grpId="0" animBg="1"/>
      <p:bldP spid="80" grpId="0" animBg="1"/>
      <p:bldP spid="56" grpId="0" animBg="1"/>
      <p:bldP spid="110" grpId="0" animBg="1"/>
      <p:bldP spid="81" grpId="0" animBg="1"/>
      <p:bldP spid="88" grpId="0"/>
      <p:bldP spid="73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7A38D6-DE0D-46DF-B8DC-B2B3BB477464}"/>
              </a:ext>
            </a:extLst>
          </p:cNvPr>
          <p:cNvGrpSpPr/>
          <p:nvPr/>
        </p:nvGrpSpPr>
        <p:grpSpPr>
          <a:xfrm>
            <a:off x="6996489" y="4443343"/>
            <a:ext cx="13402958" cy="10007356"/>
            <a:chOff x="6996489" y="4443343"/>
            <a:chExt cx="13402958" cy="1000735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9" y="13804368"/>
              <a:ext cx="420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369579-7425-42BA-AC48-5409A287A7DB}"/>
                </a:ext>
              </a:extLst>
            </p:cNvPr>
            <p:cNvGrpSpPr/>
            <p:nvPr/>
          </p:nvGrpSpPr>
          <p:grpSpPr>
            <a:xfrm>
              <a:off x="11335287" y="8235995"/>
              <a:ext cx="9064160" cy="4473422"/>
              <a:chOff x="11335287" y="8235995"/>
              <a:chExt cx="9064160" cy="44734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2A59A91-B7E3-4B8D-B935-C2D49C8B9EB6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602632" cy="4473422"/>
                <a:chOff x="17796815" y="8235995"/>
                <a:chExt cx="2602632" cy="4473422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36F0190-45FE-4BDB-9CBF-C26CF3B9075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0FB46C-D69C-4DD4-A5BE-090A0BFF65F1}"/>
                    </a:ext>
                  </a:extLst>
                </p:cNvPr>
                <p:cNvCxnSpPr>
                  <a:cxnSpLocks/>
                  <a:endCxn id="9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9D53C6-43B9-4EC0-ABE2-A92609630537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FDADFB-B39E-4928-A69E-47407E4BBCF2}"/>
                    </a:ext>
                  </a:extLst>
                </p:cNvPr>
                <p:cNvCxnSpPr>
                  <a:cxnSpLocks/>
                  <a:endCxn id="9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3CB3A724-C5CB-4638-AD01-5E423C4DBD4D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0D29D86-9774-4AC0-9E93-7A3321DF678C}"/>
                    </a:ext>
                  </a:extLst>
                </p:cNvPr>
                <p:cNvCxnSpPr>
                  <a:cxnSpLocks/>
                  <a:endCxn id="9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8FD34721-D047-459A-94A8-DB2281F0D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DD11DC0-3198-4A7D-B9E4-4FFAD651B47D}"/>
                    </a:ext>
                  </a:extLst>
                </p:cNvPr>
                <p:cNvSpPr txBox="1"/>
                <p:nvPr/>
              </p:nvSpPr>
              <p:spPr>
                <a:xfrm rot="16200000">
                  <a:off x="18277456" y="10153456"/>
                  <a:ext cx="35976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rPr>
                    <a:t>External locations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F86CD88-2B90-4E83-9782-7F7E5210F935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Dependences</a:t>
                </a: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5439C9-66F5-4849-B8F4-CB33580169D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effectLst/>
                </a:rPr>
                <a:t>Related</a:t>
              </a:r>
            </a:p>
            <a:p>
              <a:pPr algn="ctr"/>
              <a:r>
                <a:rPr lang="es-ES" b="1" dirty="0">
                  <a:effectLst/>
                </a:rPr>
                <a:t>P</a:t>
              </a:r>
              <a:r>
                <a:rPr lang="en-US" b="1" dirty="0">
                  <a:effectLst/>
                </a:rPr>
                <a:t>rojects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87322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318017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416154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514292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612429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710567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808704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360272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458589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556907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655224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753542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851859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527087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connections typing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578293" y="3850917"/>
            <a:ext cx="8875989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Inter-module </a:t>
            </a:r>
            <a:r>
              <a:rPr lang="en-US"/>
              <a:t>connections map</a:t>
            </a:r>
            <a:endParaRPr lang="en-CA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BD9D47B-8317-49D2-962A-151B19E985FA}"/>
              </a:ext>
            </a:extLst>
          </p:cNvPr>
          <p:cNvGrpSpPr/>
          <p:nvPr/>
        </p:nvGrpSpPr>
        <p:grpSpPr>
          <a:xfrm>
            <a:off x="14108573" y="9753599"/>
            <a:ext cx="6462358" cy="5040065"/>
            <a:chOff x="6996489" y="4443343"/>
            <a:chExt cx="13768312" cy="10738059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33573B9-DC6E-4E06-B2AB-B0135AB41E7B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338F37F2-9257-433B-9784-F992B2F54AE2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Double Bracket 332">
                <a:extLst>
                  <a:ext uri="{FF2B5EF4-FFF2-40B4-BE49-F238E27FC236}">
                    <a16:creationId xmlns:a16="http://schemas.microsoft.com/office/drawing/2014/main" id="{39B0B543-C149-4DD8-BC70-7ED595A54E50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4" name="Double Bracket 333">
                <a:extLst>
                  <a:ext uri="{FF2B5EF4-FFF2-40B4-BE49-F238E27FC236}">
                    <a16:creationId xmlns:a16="http://schemas.microsoft.com/office/drawing/2014/main" id="{8D51C730-4F20-4F16-AEAE-5D600BE03259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5" name="Flowchart: Alternate Process 334">
                <a:extLst>
                  <a:ext uri="{FF2B5EF4-FFF2-40B4-BE49-F238E27FC236}">
                    <a16:creationId xmlns:a16="http://schemas.microsoft.com/office/drawing/2014/main" id="{072669E7-604E-4C9C-92D1-D1A419479A0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6" name="Flowchart: Alternate Process 335">
                <a:extLst>
                  <a:ext uri="{FF2B5EF4-FFF2-40B4-BE49-F238E27FC236}">
                    <a16:creationId xmlns:a16="http://schemas.microsoft.com/office/drawing/2014/main" id="{D9CC7F5D-8143-4301-A5EA-666F0F9318E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7" name="Flowchart: Alternate Process 336">
                <a:extLst>
                  <a:ext uri="{FF2B5EF4-FFF2-40B4-BE49-F238E27FC236}">
                    <a16:creationId xmlns:a16="http://schemas.microsoft.com/office/drawing/2014/main" id="{5FA5CC26-0274-4B6D-80C6-A83F2D86064F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8" name="Flowchart: Alternate Process 337">
                <a:extLst>
                  <a:ext uri="{FF2B5EF4-FFF2-40B4-BE49-F238E27FC236}">
                    <a16:creationId xmlns:a16="http://schemas.microsoft.com/office/drawing/2014/main" id="{CBE3625F-1D58-485B-9331-B1C4698B6220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6B94ACDB-A891-4174-A0AF-AB1C4B130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F4AACB8B-4328-40EE-AC63-2EF6BFD5F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825ACBA4-DB68-4447-9474-C2689FBD0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985E0311-522A-4830-B5C0-31606BFAE68F}"/>
                  </a:ext>
                </a:extLst>
              </p:cNvPr>
              <p:cNvCxnSpPr>
                <a:cxnSpLocks/>
                <a:endCxn id="33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3" name="Flowchart: Alternate Process 342">
                <a:extLst>
                  <a:ext uri="{FF2B5EF4-FFF2-40B4-BE49-F238E27FC236}">
                    <a16:creationId xmlns:a16="http://schemas.microsoft.com/office/drawing/2014/main" id="{5F9AB774-DB2A-4D81-B7E1-3285A31EA12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47360CE-DFE4-4469-BD07-728564EC7B24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96AFCC41-71F6-4622-ABA6-7192BF3DC0E3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Double Bracket 320">
                <a:extLst>
                  <a:ext uri="{FF2B5EF4-FFF2-40B4-BE49-F238E27FC236}">
                    <a16:creationId xmlns:a16="http://schemas.microsoft.com/office/drawing/2014/main" id="{F5713A0B-FE19-4D07-A59A-D06CD4287514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2" name="Double Bracket 321">
                <a:extLst>
                  <a:ext uri="{FF2B5EF4-FFF2-40B4-BE49-F238E27FC236}">
                    <a16:creationId xmlns:a16="http://schemas.microsoft.com/office/drawing/2014/main" id="{FC42F578-81BF-4BDE-B38E-C11ACF0BC49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3" name="Flowchart: Alternate Process 322">
                <a:extLst>
                  <a:ext uri="{FF2B5EF4-FFF2-40B4-BE49-F238E27FC236}">
                    <a16:creationId xmlns:a16="http://schemas.microsoft.com/office/drawing/2014/main" id="{82A19846-DC47-4CC3-A3B8-B90D975DF46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4" name="Flowchart: Alternate Process 323">
                <a:extLst>
                  <a:ext uri="{FF2B5EF4-FFF2-40B4-BE49-F238E27FC236}">
                    <a16:creationId xmlns:a16="http://schemas.microsoft.com/office/drawing/2014/main" id="{CF85053D-6337-4EB2-B9F2-A9F2CC9B0FC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5" name="Flowchart: Alternate Process 324">
                <a:extLst>
                  <a:ext uri="{FF2B5EF4-FFF2-40B4-BE49-F238E27FC236}">
                    <a16:creationId xmlns:a16="http://schemas.microsoft.com/office/drawing/2014/main" id="{C04576F0-B4D0-4827-B8A0-1AB90D893AC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6" name="Flowchart: Alternate Process 325">
                <a:extLst>
                  <a:ext uri="{FF2B5EF4-FFF2-40B4-BE49-F238E27FC236}">
                    <a16:creationId xmlns:a16="http://schemas.microsoft.com/office/drawing/2014/main" id="{263CC520-8C40-4EA4-B56B-8A1A45F530C7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CC300B5-1858-452F-9730-7310544FB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D55675CB-03CB-4B4C-BFE0-B7F57C2EF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DE0B457D-905F-48C6-BD47-43097848F5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11733D64-A3F7-4EB1-8A37-7B65755C9E64}"/>
                  </a:ext>
                </a:extLst>
              </p:cNvPr>
              <p:cNvCxnSpPr>
                <a:cxnSpLocks/>
                <a:endCxn id="326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1" name="Flowchart: Alternate Process 330">
                <a:extLst>
                  <a:ext uri="{FF2B5EF4-FFF2-40B4-BE49-F238E27FC236}">
                    <a16:creationId xmlns:a16="http://schemas.microsoft.com/office/drawing/2014/main" id="{C4EFE5E3-D28D-415E-A57C-4E19F9588CE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C855B0D-AAF7-43DE-8400-911E31F7E06B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60E85E7-AFFD-47B8-A570-A6CFE5E1B12F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67BB29-4B7D-4F24-B55C-BFEDCD119DEC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8654822-1D2E-40A3-8998-BCE4FDB5B242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303427-528B-4E8A-ABA7-36200767A79B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D20B18F-1257-4982-98F1-D49DD769E0AB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376D92B-83B1-43DB-B735-E7E2AD0A7708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9040E24-8C9C-4C76-98AA-3451FD743F68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27DA39-6FBC-43C1-9AF9-64C4A59E7BB6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4FBF784-B4D4-41C8-9B21-94F87240842E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9F4D2F-9D70-480E-A547-F7544DFEDDC8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CFF5D20-8F3C-40F0-B609-C780A0C5D2A2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A6E7D4-8836-4B6A-ADCA-B992A564D21B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00224F2-C276-43B2-BE80-4B690DCA56D2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9638674-9BAF-48DB-AF4D-C69E191C13C3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E4B9C7-F007-40B3-A392-52C79BD7780F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57FBA2B-BED7-43D0-BED1-0A0C8FB9966F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193F1AC-8048-4B88-AE4C-995348DCEC5D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838DCFF-8C20-48BB-9408-B4C697B3FCF3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F57F90F-6C19-4A8B-9E3F-2FD4EC1F5C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C887725-A519-4400-B80B-84365431FDF0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EDBC0D4-7C62-4AFC-B038-D2E324E75638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785FF40-823E-4904-816E-107B19C9DA54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6BCB0A6-002E-43EC-9A57-DEEF3C061B6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B6315E9-1CD5-4DA8-926E-0B44D5F1C4B5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7421569-5495-471E-8D25-C1738AEAC538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6D071C-1567-4E42-A949-D54115BB23D7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7564949-D52D-4BBF-8DB2-9BE72B5E9A57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E530B6E-CFF8-4BE1-AF47-B55C6CB07C75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5ADE503-D3A9-45B4-ABA5-25B1A7C9FE96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B0B02CD-CAA3-49F0-8C54-C9E0EB9EB5D0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8369670-94C1-47E3-BECF-73FE66F5EC8C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6456648-CF2D-40E5-B070-392C31709A60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D7BAFED-EB72-42F8-A2E3-B93C68E64754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D5A53D3-5D34-4921-8185-93E9EA320238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BA9B497-448D-4D9D-9562-F35B67A05DC7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34BF299-489C-4F0A-AC79-B7308C452052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E176C77-7E5C-4D5E-98E2-F0C66835EA4C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77A3B5B-64B5-4DC9-AABF-504AB5E5069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65D9DA9-BBF5-44E0-8457-604A30FDBF75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3A8CB43-6BC6-49E5-BF75-D03C3877CDE2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4B4C005-951F-43D4-AF92-8989034D531A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5749188-330C-44B6-96E2-97F603026EBE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B123CB-6D35-42BC-B656-DB64428FA3AC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54CACC7D-BD1E-423F-A8E1-48AEF729C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BA0C24F4-BC0F-417F-B237-F57E6C57C7FB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4CF3A76-22EC-4302-9B2B-57FDE8FD6EB2}"/>
                </a:ext>
              </a:extLst>
            </p:cNvPr>
            <p:cNvCxnSpPr>
              <a:cxnSpLocks/>
              <a:endCxn id="283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02A351F-D5FC-4112-87AD-B357675542C2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971289A-E25A-4417-8508-BDCC168AAB82}"/>
                </a:ext>
              </a:extLst>
            </p:cNvPr>
            <p:cNvCxnSpPr>
              <a:cxnSpLocks/>
              <a:endCxn id="285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B2CFFA93-79D6-4702-A3EF-CDB8B35D61C4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295E6B-4193-44A7-98FE-35C7462E926B}"/>
                </a:ext>
              </a:extLst>
            </p:cNvPr>
            <p:cNvCxnSpPr>
              <a:cxnSpLocks/>
              <a:endCxn id="287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104F12B-96C1-45E8-A65B-143C91B8A775}"/>
                </a:ext>
              </a:extLst>
            </p:cNvPr>
            <p:cNvSpPr txBox="1"/>
            <p:nvPr/>
          </p:nvSpPr>
          <p:spPr>
            <a:xfrm>
              <a:off x="14501329" y="13804368"/>
              <a:ext cx="393577" cy="137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BA289177-E8AA-4EA5-A107-EE6F2CED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891F4A69-B829-43E8-AB1F-DC53C9AB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37D8618-9036-4D0D-A20D-C7162539446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8F0AF3DC-35F0-4A52-90A4-2A563470770E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Double Bracket 308">
                <a:extLst>
                  <a:ext uri="{FF2B5EF4-FFF2-40B4-BE49-F238E27FC236}">
                    <a16:creationId xmlns:a16="http://schemas.microsoft.com/office/drawing/2014/main" id="{E27E0DC5-7A70-4B22-A406-30F01F92614A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0" name="Double Bracket 309">
                <a:extLst>
                  <a:ext uri="{FF2B5EF4-FFF2-40B4-BE49-F238E27FC236}">
                    <a16:creationId xmlns:a16="http://schemas.microsoft.com/office/drawing/2014/main" id="{EE270686-BC81-4454-97ED-EE01625EB93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1" name="Flowchart: Alternate Process 310">
                <a:extLst>
                  <a:ext uri="{FF2B5EF4-FFF2-40B4-BE49-F238E27FC236}">
                    <a16:creationId xmlns:a16="http://schemas.microsoft.com/office/drawing/2014/main" id="{B6BB4D20-F774-4C9F-A421-8B187797C9D9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2" name="Flowchart: Alternate Process 311">
                <a:extLst>
                  <a:ext uri="{FF2B5EF4-FFF2-40B4-BE49-F238E27FC236}">
                    <a16:creationId xmlns:a16="http://schemas.microsoft.com/office/drawing/2014/main" id="{0829DB07-43D7-49EB-BC96-3C1D87307E6B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3" name="Flowchart: Alternate Process 312">
                <a:extLst>
                  <a:ext uri="{FF2B5EF4-FFF2-40B4-BE49-F238E27FC236}">
                    <a16:creationId xmlns:a16="http://schemas.microsoft.com/office/drawing/2014/main" id="{31515892-0C4A-4BB2-B7EE-28F9ED96E25B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4" name="Flowchart: Alternate Process 313">
                <a:extLst>
                  <a:ext uri="{FF2B5EF4-FFF2-40B4-BE49-F238E27FC236}">
                    <a16:creationId xmlns:a16="http://schemas.microsoft.com/office/drawing/2014/main" id="{24C281E4-423B-42EA-96B2-6E15C4DA4B44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586D36D-796A-498E-8A20-F6B75FB16B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4B7F6BC1-6190-45F8-ADAD-5897341AF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D60CBC4-83DC-4E57-A184-67F6EA11C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2FCA680D-5E38-4A45-8193-BEB2F74AB09F}"/>
                  </a:ext>
                </a:extLst>
              </p:cNvPr>
              <p:cNvCxnSpPr>
                <a:cxnSpLocks/>
                <a:endCxn id="3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9" name="Flowchart: Alternate Process 318">
                <a:extLst>
                  <a:ext uri="{FF2B5EF4-FFF2-40B4-BE49-F238E27FC236}">
                    <a16:creationId xmlns:a16="http://schemas.microsoft.com/office/drawing/2014/main" id="{E9B05EF3-6B00-46C6-B413-E3E2352D980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6E854D-7CB9-4BC7-93D8-F2AF413D6973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AECA2A6-7045-4BD8-9702-EA09E8C227DD}"/>
                </a:ext>
              </a:extLst>
            </p:cNvPr>
            <p:cNvGrpSpPr/>
            <p:nvPr/>
          </p:nvGrpSpPr>
          <p:grpSpPr>
            <a:xfrm>
              <a:off x="11335287" y="8235995"/>
              <a:ext cx="9429514" cy="4473422"/>
              <a:chOff x="11335287" y="8235995"/>
              <a:chExt cx="9429514" cy="4473422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4CDD550-575A-40E7-B660-D75823605C92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967986" cy="4473422"/>
                <a:chOff x="17796815" y="8235995"/>
                <a:chExt cx="2967986" cy="4473422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99034773-5354-4779-AA8A-44B47F99DAA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7D424944-4AA3-43C2-B6EF-A9D3D3FAE4FA}"/>
                    </a:ext>
                  </a:extLst>
                </p:cNvPr>
                <p:cNvCxnSpPr>
                  <a:cxnSpLocks/>
                  <a:endCxn id="30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75CCB0E9-182C-46EA-9CE3-6FA6A991A39C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C8C9ECE-4562-4C53-A289-9B9E6ABBD0BF}"/>
                    </a:ext>
                  </a:extLst>
                </p:cNvPr>
                <p:cNvCxnSpPr>
                  <a:cxnSpLocks/>
                  <a:endCxn id="30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982518B8-B207-4CE3-86E3-1D3465F5978F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8E2413C-BCF7-4EA4-B087-BE1A5B136EDA}"/>
                    </a:ext>
                  </a:extLst>
                </p:cNvPr>
                <p:cNvCxnSpPr>
                  <a:cxnSpLocks/>
                  <a:endCxn id="30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41A49A17-EF40-4FD6-9562-A26744B97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D4CE39B4-EC51-4229-AE75-FE9650E5854C}"/>
                    </a:ext>
                  </a:extLst>
                </p:cNvPr>
                <p:cNvSpPr txBox="1"/>
                <p:nvPr/>
              </p:nvSpPr>
              <p:spPr>
                <a:xfrm rot="16200000">
                  <a:off x="19879495" y="9788104"/>
                  <a:ext cx="393577" cy="13770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endParaRPr>
                </a:p>
              </p:txBody>
            </p:sp>
          </p:grp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13F32A9D-7F9D-4CFD-96BF-11894E46F284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US" dirty="0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891E7B2-B290-4D5E-BCE8-2D7EC436C6BF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A085396-4EB6-4E87-884E-900355A444F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b="1" dirty="0">
                <a:effectLst/>
              </a:endParaRPr>
            </a:p>
          </p:txBody>
        </p: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66D4579-E4F4-4662-A73E-4A2A044CD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17959</TotalTime>
  <Words>1400</Words>
  <Application>Microsoft Office PowerPoint</Application>
  <PresentationFormat>Custom</PresentationFormat>
  <Paragraphs>546</Paragraphs>
  <Slides>51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124</cp:revision>
  <dcterms:created xsi:type="dcterms:W3CDTF">2022-01-11T14:05:07Z</dcterms:created>
  <dcterms:modified xsi:type="dcterms:W3CDTF">2022-04-22T23:21:36Z</dcterms:modified>
</cp:coreProperties>
</file>